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autoCompressPictures="0">
  <p:sldMasterIdLst>
    <p:sldMasterId id="2147483727" r:id="rId1"/>
  </p:sldMasterIdLst>
  <p:notesMasterIdLst>
    <p:notesMasterId r:id="rId4"/>
  </p:notesMasterIdLst>
  <p:handoutMasterIdLst>
    <p:handoutMasterId r:id="rId5"/>
  </p:handoutMasterIdLst>
  <p:sldIdLst>
    <p:sldId id="261" r:id="rId2"/>
    <p:sldId id="262" r:id="rId3"/>
  </p:sldIdLst>
  <p:sldSz cx="7561263" cy="10693400"/>
  <p:notesSz cx="6797675" cy="9926638"/>
  <p:embeddedFontLst>
    <p:embeddedFont>
      <p:font typeface="ING Me" panose="02000506040000020004" pitchFamily="2" charset="0"/>
      <p:regular r:id="rId6"/>
      <p:bold r:id="rId7"/>
      <p:italic r:id="rId8"/>
      <p:boldItalic r:id="rId9"/>
    </p:embeddedFont>
  </p:embeddedFontLst>
  <p:custDataLst>
    <p:tags r:id="rId10"/>
  </p:custDataLst>
  <p:defaultTextStyle>
    <a:defPPr>
      <a:defRPr lang="en-US"/>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41" userDrawn="1">
          <p15:clr>
            <a:srgbClr val="A4A3A4"/>
          </p15:clr>
        </p15:guide>
        <p15:guide id="2" orient="horz" pos="813">
          <p15:clr>
            <a:srgbClr val="A4A3A4"/>
          </p15:clr>
        </p15:guide>
        <p15:guide id="3" orient="horz" pos="725">
          <p15:clr>
            <a:srgbClr val="A4A3A4"/>
          </p15:clr>
        </p15:guide>
        <p15:guide id="4" orient="horz" pos="181">
          <p15:clr>
            <a:srgbClr val="A4A3A4"/>
          </p15:clr>
        </p15:guide>
        <p15:guide id="5" orient="horz" pos="3917">
          <p15:clr>
            <a:srgbClr val="A4A3A4"/>
          </p15:clr>
        </p15:guide>
        <p15:guide id="6" pos="3840">
          <p15:clr>
            <a:srgbClr val="A4A3A4"/>
          </p15:clr>
        </p15:guide>
        <p15:guide id="7" pos="7160">
          <p15:clr>
            <a:srgbClr val="A4A3A4"/>
          </p15:clr>
        </p15:guide>
        <p15:guide id="8" pos="544">
          <p15:clr>
            <a:srgbClr val="A4A3A4"/>
          </p15:clr>
        </p15:guide>
        <p15:guide id="9" pos="7509">
          <p15:clr>
            <a:srgbClr val="A4A3A4"/>
          </p15:clr>
        </p15:guide>
        <p15:guide id="10" pos="449">
          <p15:clr>
            <a:srgbClr val="A4A3A4"/>
          </p15:clr>
        </p15:guide>
        <p15:guide id="11" pos="3726">
          <p15:clr>
            <a:srgbClr val="A4A3A4"/>
          </p15:clr>
        </p15:guide>
        <p15:guide id="12" pos="3962">
          <p15:clr>
            <a:srgbClr val="A4A3A4"/>
          </p15:clr>
        </p15:guide>
        <p15:guide id="13" orient="horz" pos="3709">
          <p15:clr>
            <a:srgbClr val="A4A3A4"/>
          </p15:clr>
        </p15:guide>
        <p15:guide id="14" orient="horz" pos="1267">
          <p15:clr>
            <a:srgbClr val="A4A3A4"/>
          </p15:clr>
        </p15:guide>
        <p15:guide id="15" orient="horz" pos="1130">
          <p15:clr>
            <a:srgbClr val="A4A3A4"/>
          </p15:clr>
        </p15:guide>
        <p15:guide id="16" orient="horz" pos="282">
          <p15:clr>
            <a:srgbClr val="A4A3A4"/>
          </p15:clr>
        </p15:guide>
        <p15:guide id="17" orient="horz" pos="5117">
          <p15:clr>
            <a:srgbClr val="A4A3A4"/>
          </p15:clr>
        </p15:guide>
        <p15:guide id="18" pos="4477">
          <p15:clr>
            <a:srgbClr val="A4A3A4"/>
          </p15:clr>
        </p15:guide>
        <p15:guide id="19" pos="4635">
          <p15:clr>
            <a:srgbClr val="A4A3A4"/>
          </p15:clr>
        </p15:guide>
        <p15:guide id="20" pos="279">
          <p15:clr>
            <a:srgbClr val="A4A3A4"/>
          </p15:clr>
        </p15:guide>
        <p15:guide id="21" pos="2334">
          <p15:clr>
            <a:srgbClr val="A4A3A4"/>
          </p15:clr>
        </p15:guide>
        <p15:guide id="22" pos="2458">
          <p15:clr>
            <a:srgbClr val="A4A3A4"/>
          </p15:clr>
        </p15:guide>
        <p15:guide id="23" pos="154">
          <p15:clr>
            <a:srgbClr val="A4A3A4"/>
          </p15:clr>
        </p15:guide>
        <p15:guide id="24">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3127">
          <p15:clr>
            <a:srgbClr val="A4A3A4"/>
          </p15:clr>
        </p15:guide>
        <p15:guide id="4"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DFDFD"/>
    <a:srgbClr val="FF6200"/>
    <a:srgbClr val="349651"/>
    <a:srgbClr val="E9E9E9"/>
    <a:srgbClr val="C90068"/>
    <a:srgbClr val="17A7DC"/>
    <a:srgbClr val="A8A8A8"/>
    <a:srgbClr val="CFDA1E"/>
    <a:srgbClr val="53509E"/>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565" autoAdjust="0"/>
    <p:restoredTop sz="96706" autoAdjust="0"/>
  </p:normalViewPr>
  <p:slideViewPr>
    <p:cSldViewPr snapToGrid="0" showGuides="1">
      <p:cViewPr>
        <p:scale>
          <a:sx n="160" d="100"/>
          <a:sy n="160" d="100"/>
        </p:scale>
        <p:origin x="1320" y="-2070"/>
      </p:cViewPr>
      <p:guideLst>
        <p:guide orient="horz" pos="2341"/>
        <p:guide orient="horz" pos="813"/>
        <p:guide orient="horz" pos="725"/>
        <p:guide orient="horz" pos="181"/>
        <p:guide orient="horz" pos="3917"/>
        <p:guide pos="3840"/>
        <p:guide pos="7160"/>
        <p:guide pos="544"/>
        <p:guide pos="7509"/>
        <p:guide pos="449"/>
        <p:guide pos="3726"/>
        <p:guide pos="3962"/>
        <p:guide orient="horz" pos="3709"/>
        <p:guide orient="horz" pos="1267"/>
        <p:guide orient="horz" pos="1130"/>
        <p:guide orient="horz" pos="282"/>
        <p:guide orient="horz" pos="5117"/>
        <p:guide pos="4477"/>
        <p:guide pos="4635"/>
        <p:guide pos="279"/>
        <p:guide pos="2334"/>
        <p:guide pos="2458"/>
        <p:guide pos="154"/>
        <p:guide/>
      </p:guideLst>
    </p:cSldViewPr>
  </p:slideViewPr>
  <p:outlineViewPr>
    <p:cViewPr>
      <p:scale>
        <a:sx n="33" d="100"/>
        <a:sy n="33" d="100"/>
      </p:scale>
      <p:origin x="0" y="0"/>
    </p:cViewPr>
  </p:outlineViewPr>
  <p:notesTextViewPr>
    <p:cViewPr>
      <p:scale>
        <a:sx n="400" d="100"/>
        <a:sy n="400" d="100"/>
      </p:scale>
      <p:origin x="0" y="0"/>
    </p:cViewPr>
  </p:notesTextViewPr>
  <p:sorterViewPr>
    <p:cViewPr>
      <p:scale>
        <a:sx n="60" d="100"/>
        <a:sy n="60" d="100"/>
      </p:scale>
      <p:origin x="0" y="0"/>
    </p:cViewPr>
  </p:sorterViewPr>
  <p:notesViewPr>
    <p:cSldViewPr snapToGrid="0" showGuides="1">
      <p:cViewPr varScale="1">
        <p:scale>
          <a:sx n="60" d="100"/>
          <a:sy n="60" d="100"/>
        </p:scale>
        <p:origin x="-2844" y="-78"/>
      </p:cViewPr>
      <p:guideLst>
        <p:guide orient="horz" pos="2880"/>
        <p:guide pos="2160"/>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3.fntdata"/><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font" Target="fonts/font2.fntdata"/><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1.fntdata"/><Relationship Id="rId11" Type="http://schemas.openxmlformats.org/officeDocument/2006/relationships/presProps" Target="presProps.xml"/><Relationship Id="rId5" Type="http://schemas.openxmlformats.org/officeDocument/2006/relationships/handoutMaster" Target="handoutMasters/handoutMaster1.xml"/><Relationship Id="rId10" Type="http://schemas.openxmlformats.org/officeDocument/2006/relationships/tags" Target="tags/tag1.xml"/><Relationship Id="rId4" Type="http://schemas.openxmlformats.org/officeDocument/2006/relationships/notesMaster" Target="notesMasters/notesMaster1.xml"/><Relationship Id="rId9" Type="http://schemas.openxmlformats.org/officeDocument/2006/relationships/font" Target="fonts/font4.fntdata"/><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ad.ing.net\WPS\GB\P\GD\000574\Petr\Models\FFV\EURUSD%20NEW%20Nov%202017%20v3.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file:///\\ad.ing.net\WPS\GB\P\GD\000574\Petr\EUR\EZ%20phillips%20curve.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353243416827231"/>
          <c:y val="8.9442049808429125E-2"/>
          <c:w val="0.83613426150578718"/>
          <c:h val="0.64667982927658463"/>
        </c:manualLayout>
      </c:layout>
      <c:lineChart>
        <c:grouping val="standard"/>
        <c:varyColors val="0"/>
        <c:ser>
          <c:idx val="0"/>
          <c:order val="0"/>
          <c:tx>
            <c:strRef>
              <c:f>'EURUSD FFV sov curve based'!$DC$4</c:f>
              <c:strCache>
                <c:ptCount val="1"/>
                <c:pt idx="0">
                  <c:v>EUR/USD short-term fair value</c:v>
                </c:pt>
              </c:strCache>
            </c:strRef>
          </c:tx>
          <c:spPr>
            <a:ln w="15875">
              <a:solidFill>
                <a:srgbClr val="A8A8A8"/>
              </a:solidFill>
              <a:prstDash val="solid"/>
            </a:ln>
          </c:spPr>
          <c:marker>
            <c:symbol val="none"/>
          </c:marker>
          <c:cat>
            <c:numRef>
              <c:f>'EURUSD FFV sov curve based'!$B$6:$B$2890</c:f>
              <c:numCache>
                <c:formatCode>m/d/yyyy</c:formatCode>
                <c:ptCount val="2885"/>
                <c:pt idx="0">
                  <c:v>39084</c:v>
                </c:pt>
                <c:pt idx="1">
                  <c:v>39085</c:v>
                </c:pt>
                <c:pt idx="2">
                  <c:v>39086</c:v>
                </c:pt>
                <c:pt idx="3">
                  <c:v>39087</c:v>
                </c:pt>
                <c:pt idx="4">
                  <c:v>39090</c:v>
                </c:pt>
                <c:pt idx="5">
                  <c:v>39091</c:v>
                </c:pt>
                <c:pt idx="6">
                  <c:v>39092</c:v>
                </c:pt>
                <c:pt idx="7">
                  <c:v>39093</c:v>
                </c:pt>
                <c:pt idx="8">
                  <c:v>39094</c:v>
                </c:pt>
                <c:pt idx="9">
                  <c:v>39097</c:v>
                </c:pt>
                <c:pt idx="10">
                  <c:v>39098</c:v>
                </c:pt>
                <c:pt idx="11">
                  <c:v>39099</c:v>
                </c:pt>
                <c:pt idx="12">
                  <c:v>39100</c:v>
                </c:pt>
                <c:pt idx="13">
                  <c:v>39101</c:v>
                </c:pt>
                <c:pt idx="14">
                  <c:v>39104</c:v>
                </c:pt>
                <c:pt idx="15">
                  <c:v>39105</c:v>
                </c:pt>
                <c:pt idx="16">
                  <c:v>39106</c:v>
                </c:pt>
                <c:pt idx="17">
                  <c:v>39107</c:v>
                </c:pt>
                <c:pt idx="18">
                  <c:v>39108</c:v>
                </c:pt>
                <c:pt idx="19">
                  <c:v>39111</c:v>
                </c:pt>
                <c:pt idx="20">
                  <c:v>39112</c:v>
                </c:pt>
                <c:pt idx="21">
                  <c:v>39113</c:v>
                </c:pt>
                <c:pt idx="22">
                  <c:v>39114</c:v>
                </c:pt>
                <c:pt idx="23">
                  <c:v>39115</c:v>
                </c:pt>
                <c:pt idx="24">
                  <c:v>39118</c:v>
                </c:pt>
                <c:pt idx="25">
                  <c:v>39119</c:v>
                </c:pt>
                <c:pt idx="26">
                  <c:v>39120</c:v>
                </c:pt>
                <c:pt idx="27">
                  <c:v>39121</c:v>
                </c:pt>
                <c:pt idx="28">
                  <c:v>39122</c:v>
                </c:pt>
                <c:pt idx="29">
                  <c:v>39125</c:v>
                </c:pt>
                <c:pt idx="30">
                  <c:v>39126</c:v>
                </c:pt>
                <c:pt idx="31">
                  <c:v>39127</c:v>
                </c:pt>
                <c:pt idx="32">
                  <c:v>39128</c:v>
                </c:pt>
                <c:pt idx="33">
                  <c:v>39129</c:v>
                </c:pt>
                <c:pt idx="34">
                  <c:v>39132</c:v>
                </c:pt>
                <c:pt idx="35">
                  <c:v>39133</c:v>
                </c:pt>
                <c:pt idx="36">
                  <c:v>39134</c:v>
                </c:pt>
                <c:pt idx="37">
                  <c:v>39135</c:v>
                </c:pt>
                <c:pt idx="38">
                  <c:v>39136</c:v>
                </c:pt>
                <c:pt idx="39">
                  <c:v>39139</c:v>
                </c:pt>
                <c:pt idx="40">
                  <c:v>39140</c:v>
                </c:pt>
                <c:pt idx="41">
                  <c:v>39141</c:v>
                </c:pt>
                <c:pt idx="42">
                  <c:v>39142</c:v>
                </c:pt>
                <c:pt idx="43">
                  <c:v>39143</c:v>
                </c:pt>
                <c:pt idx="44">
                  <c:v>39146</c:v>
                </c:pt>
                <c:pt idx="45">
                  <c:v>39147</c:v>
                </c:pt>
                <c:pt idx="46">
                  <c:v>39148</c:v>
                </c:pt>
                <c:pt idx="47">
                  <c:v>39149</c:v>
                </c:pt>
                <c:pt idx="48">
                  <c:v>39150</c:v>
                </c:pt>
                <c:pt idx="49">
                  <c:v>39153</c:v>
                </c:pt>
                <c:pt idx="50">
                  <c:v>39154</c:v>
                </c:pt>
                <c:pt idx="51">
                  <c:v>39155</c:v>
                </c:pt>
                <c:pt idx="52">
                  <c:v>39156</c:v>
                </c:pt>
                <c:pt idx="53">
                  <c:v>39157</c:v>
                </c:pt>
                <c:pt idx="54">
                  <c:v>39160</c:v>
                </c:pt>
                <c:pt idx="55">
                  <c:v>39161</c:v>
                </c:pt>
                <c:pt idx="56">
                  <c:v>39162</c:v>
                </c:pt>
                <c:pt idx="57">
                  <c:v>39163</c:v>
                </c:pt>
                <c:pt idx="58">
                  <c:v>39164</c:v>
                </c:pt>
                <c:pt idx="59">
                  <c:v>39167</c:v>
                </c:pt>
                <c:pt idx="60">
                  <c:v>39168</c:v>
                </c:pt>
                <c:pt idx="61">
                  <c:v>39169</c:v>
                </c:pt>
                <c:pt idx="62">
                  <c:v>39170</c:v>
                </c:pt>
                <c:pt idx="63">
                  <c:v>39171</c:v>
                </c:pt>
                <c:pt idx="64">
                  <c:v>39174</c:v>
                </c:pt>
                <c:pt idx="65">
                  <c:v>39175</c:v>
                </c:pt>
                <c:pt idx="66">
                  <c:v>39176</c:v>
                </c:pt>
                <c:pt idx="67">
                  <c:v>39177</c:v>
                </c:pt>
                <c:pt idx="68">
                  <c:v>39178</c:v>
                </c:pt>
                <c:pt idx="69">
                  <c:v>39181</c:v>
                </c:pt>
                <c:pt idx="70">
                  <c:v>39182</c:v>
                </c:pt>
                <c:pt idx="71">
                  <c:v>39183</c:v>
                </c:pt>
                <c:pt idx="72">
                  <c:v>39184</c:v>
                </c:pt>
                <c:pt idx="73">
                  <c:v>39185</c:v>
                </c:pt>
                <c:pt idx="74">
                  <c:v>39188</c:v>
                </c:pt>
                <c:pt idx="75">
                  <c:v>39189</c:v>
                </c:pt>
                <c:pt idx="76">
                  <c:v>39190</c:v>
                </c:pt>
                <c:pt idx="77">
                  <c:v>39191</c:v>
                </c:pt>
                <c:pt idx="78">
                  <c:v>39192</c:v>
                </c:pt>
                <c:pt idx="79">
                  <c:v>39195</c:v>
                </c:pt>
                <c:pt idx="80">
                  <c:v>39196</c:v>
                </c:pt>
                <c:pt idx="81">
                  <c:v>39197</c:v>
                </c:pt>
                <c:pt idx="82">
                  <c:v>39198</c:v>
                </c:pt>
                <c:pt idx="83">
                  <c:v>39199</c:v>
                </c:pt>
                <c:pt idx="84">
                  <c:v>39202</c:v>
                </c:pt>
                <c:pt idx="85">
                  <c:v>39203</c:v>
                </c:pt>
                <c:pt idx="86">
                  <c:v>39204</c:v>
                </c:pt>
                <c:pt idx="87">
                  <c:v>39205</c:v>
                </c:pt>
                <c:pt idx="88">
                  <c:v>39206</c:v>
                </c:pt>
                <c:pt idx="89">
                  <c:v>39209</c:v>
                </c:pt>
                <c:pt idx="90">
                  <c:v>39210</c:v>
                </c:pt>
                <c:pt idx="91">
                  <c:v>39211</c:v>
                </c:pt>
                <c:pt idx="92">
                  <c:v>39212</c:v>
                </c:pt>
                <c:pt idx="93">
                  <c:v>39213</c:v>
                </c:pt>
                <c:pt idx="94">
                  <c:v>39216</c:v>
                </c:pt>
                <c:pt idx="95">
                  <c:v>39217</c:v>
                </c:pt>
                <c:pt idx="96">
                  <c:v>39218</c:v>
                </c:pt>
                <c:pt idx="97">
                  <c:v>39219</c:v>
                </c:pt>
                <c:pt idx="98">
                  <c:v>39220</c:v>
                </c:pt>
                <c:pt idx="99">
                  <c:v>39223</c:v>
                </c:pt>
                <c:pt idx="100">
                  <c:v>39224</c:v>
                </c:pt>
                <c:pt idx="101">
                  <c:v>39225</c:v>
                </c:pt>
                <c:pt idx="102">
                  <c:v>39226</c:v>
                </c:pt>
                <c:pt idx="103">
                  <c:v>39227</c:v>
                </c:pt>
                <c:pt idx="104">
                  <c:v>39230</c:v>
                </c:pt>
                <c:pt idx="105">
                  <c:v>39231</c:v>
                </c:pt>
                <c:pt idx="106">
                  <c:v>39232</c:v>
                </c:pt>
                <c:pt idx="107">
                  <c:v>39233</c:v>
                </c:pt>
                <c:pt idx="108">
                  <c:v>39234</c:v>
                </c:pt>
                <c:pt idx="109">
                  <c:v>39237</c:v>
                </c:pt>
                <c:pt idx="110">
                  <c:v>39238</c:v>
                </c:pt>
                <c:pt idx="111">
                  <c:v>39239</c:v>
                </c:pt>
                <c:pt idx="112">
                  <c:v>39240</c:v>
                </c:pt>
                <c:pt idx="113">
                  <c:v>39241</c:v>
                </c:pt>
                <c:pt idx="114">
                  <c:v>39244</c:v>
                </c:pt>
                <c:pt idx="115">
                  <c:v>39245</c:v>
                </c:pt>
                <c:pt idx="116">
                  <c:v>39246</c:v>
                </c:pt>
                <c:pt idx="117">
                  <c:v>39247</c:v>
                </c:pt>
                <c:pt idx="118">
                  <c:v>39248</c:v>
                </c:pt>
                <c:pt idx="119">
                  <c:v>39251</c:v>
                </c:pt>
                <c:pt idx="120">
                  <c:v>39252</c:v>
                </c:pt>
                <c:pt idx="121">
                  <c:v>39253</c:v>
                </c:pt>
                <c:pt idx="122">
                  <c:v>39254</c:v>
                </c:pt>
                <c:pt idx="123">
                  <c:v>39255</c:v>
                </c:pt>
                <c:pt idx="124">
                  <c:v>39258</c:v>
                </c:pt>
                <c:pt idx="125">
                  <c:v>39259</c:v>
                </c:pt>
                <c:pt idx="126">
                  <c:v>39260</c:v>
                </c:pt>
                <c:pt idx="127">
                  <c:v>39261</c:v>
                </c:pt>
                <c:pt idx="128">
                  <c:v>39262</c:v>
                </c:pt>
                <c:pt idx="129">
                  <c:v>39265</c:v>
                </c:pt>
                <c:pt idx="130">
                  <c:v>39266</c:v>
                </c:pt>
                <c:pt idx="131">
                  <c:v>39267</c:v>
                </c:pt>
                <c:pt idx="132">
                  <c:v>39268</c:v>
                </c:pt>
                <c:pt idx="133">
                  <c:v>39269</c:v>
                </c:pt>
                <c:pt idx="134">
                  <c:v>39272</c:v>
                </c:pt>
                <c:pt idx="135">
                  <c:v>39273</c:v>
                </c:pt>
                <c:pt idx="136">
                  <c:v>39274</c:v>
                </c:pt>
                <c:pt idx="137">
                  <c:v>39275</c:v>
                </c:pt>
                <c:pt idx="138">
                  <c:v>39276</c:v>
                </c:pt>
                <c:pt idx="139">
                  <c:v>39279</c:v>
                </c:pt>
                <c:pt idx="140">
                  <c:v>39280</c:v>
                </c:pt>
                <c:pt idx="141">
                  <c:v>39281</c:v>
                </c:pt>
                <c:pt idx="142">
                  <c:v>39282</c:v>
                </c:pt>
                <c:pt idx="143">
                  <c:v>39283</c:v>
                </c:pt>
                <c:pt idx="144">
                  <c:v>39286</c:v>
                </c:pt>
                <c:pt idx="145">
                  <c:v>39287</c:v>
                </c:pt>
                <c:pt idx="146">
                  <c:v>39288</c:v>
                </c:pt>
                <c:pt idx="147">
                  <c:v>39289</c:v>
                </c:pt>
                <c:pt idx="148">
                  <c:v>39290</c:v>
                </c:pt>
                <c:pt idx="149">
                  <c:v>39293</c:v>
                </c:pt>
                <c:pt idx="150">
                  <c:v>39294</c:v>
                </c:pt>
                <c:pt idx="151">
                  <c:v>39295</c:v>
                </c:pt>
                <c:pt idx="152">
                  <c:v>39296</c:v>
                </c:pt>
                <c:pt idx="153">
                  <c:v>39297</c:v>
                </c:pt>
                <c:pt idx="154">
                  <c:v>39300</c:v>
                </c:pt>
                <c:pt idx="155">
                  <c:v>39301</c:v>
                </c:pt>
                <c:pt idx="156">
                  <c:v>39302</c:v>
                </c:pt>
                <c:pt idx="157">
                  <c:v>39303</c:v>
                </c:pt>
                <c:pt idx="158">
                  <c:v>39304</c:v>
                </c:pt>
                <c:pt idx="159">
                  <c:v>39307</c:v>
                </c:pt>
                <c:pt idx="160">
                  <c:v>39308</c:v>
                </c:pt>
                <c:pt idx="161">
                  <c:v>39309</c:v>
                </c:pt>
                <c:pt idx="162">
                  <c:v>39310</c:v>
                </c:pt>
                <c:pt idx="163">
                  <c:v>39311</c:v>
                </c:pt>
                <c:pt idx="164">
                  <c:v>39314</c:v>
                </c:pt>
                <c:pt idx="165">
                  <c:v>39315</c:v>
                </c:pt>
                <c:pt idx="166">
                  <c:v>39316</c:v>
                </c:pt>
                <c:pt idx="167">
                  <c:v>39317</c:v>
                </c:pt>
                <c:pt idx="168">
                  <c:v>39318</c:v>
                </c:pt>
                <c:pt idx="169">
                  <c:v>39321</c:v>
                </c:pt>
                <c:pt idx="170">
                  <c:v>39322</c:v>
                </c:pt>
                <c:pt idx="171">
                  <c:v>39323</c:v>
                </c:pt>
                <c:pt idx="172">
                  <c:v>39324</c:v>
                </c:pt>
                <c:pt idx="173">
                  <c:v>39325</c:v>
                </c:pt>
                <c:pt idx="174">
                  <c:v>39328</c:v>
                </c:pt>
                <c:pt idx="175">
                  <c:v>39329</c:v>
                </c:pt>
                <c:pt idx="176">
                  <c:v>39330</c:v>
                </c:pt>
                <c:pt idx="177">
                  <c:v>39331</c:v>
                </c:pt>
                <c:pt idx="178">
                  <c:v>39332</c:v>
                </c:pt>
                <c:pt idx="179">
                  <c:v>39335</c:v>
                </c:pt>
                <c:pt idx="180">
                  <c:v>39336</c:v>
                </c:pt>
                <c:pt idx="181">
                  <c:v>39337</c:v>
                </c:pt>
                <c:pt idx="182">
                  <c:v>39338</c:v>
                </c:pt>
                <c:pt idx="183">
                  <c:v>39339</c:v>
                </c:pt>
                <c:pt idx="184">
                  <c:v>39342</c:v>
                </c:pt>
                <c:pt idx="185">
                  <c:v>39343</c:v>
                </c:pt>
                <c:pt idx="186">
                  <c:v>39344</c:v>
                </c:pt>
                <c:pt idx="187">
                  <c:v>39345</c:v>
                </c:pt>
                <c:pt idx="188">
                  <c:v>39346</c:v>
                </c:pt>
                <c:pt idx="189">
                  <c:v>39349</c:v>
                </c:pt>
                <c:pt idx="190">
                  <c:v>39350</c:v>
                </c:pt>
                <c:pt idx="191">
                  <c:v>39351</c:v>
                </c:pt>
                <c:pt idx="192">
                  <c:v>39352</c:v>
                </c:pt>
                <c:pt idx="193">
                  <c:v>39353</c:v>
                </c:pt>
                <c:pt idx="194">
                  <c:v>39356</c:v>
                </c:pt>
                <c:pt idx="195">
                  <c:v>39357</c:v>
                </c:pt>
                <c:pt idx="196">
                  <c:v>39358</c:v>
                </c:pt>
                <c:pt idx="197">
                  <c:v>39359</c:v>
                </c:pt>
                <c:pt idx="198">
                  <c:v>39360</c:v>
                </c:pt>
                <c:pt idx="199">
                  <c:v>39363</c:v>
                </c:pt>
                <c:pt idx="200">
                  <c:v>39364</c:v>
                </c:pt>
                <c:pt idx="201">
                  <c:v>39365</c:v>
                </c:pt>
                <c:pt idx="202">
                  <c:v>39366</c:v>
                </c:pt>
                <c:pt idx="203">
                  <c:v>39367</c:v>
                </c:pt>
                <c:pt idx="204">
                  <c:v>39370</c:v>
                </c:pt>
                <c:pt idx="205">
                  <c:v>39371</c:v>
                </c:pt>
                <c:pt idx="206">
                  <c:v>39372</c:v>
                </c:pt>
                <c:pt idx="207">
                  <c:v>39373</c:v>
                </c:pt>
                <c:pt idx="208">
                  <c:v>39374</c:v>
                </c:pt>
                <c:pt idx="209">
                  <c:v>39377</c:v>
                </c:pt>
                <c:pt idx="210">
                  <c:v>39378</c:v>
                </c:pt>
                <c:pt idx="211">
                  <c:v>39379</c:v>
                </c:pt>
                <c:pt idx="212">
                  <c:v>39380</c:v>
                </c:pt>
                <c:pt idx="213">
                  <c:v>39381</c:v>
                </c:pt>
                <c:pt idx="214">
                  <c:v>39384</c:v>
                </c:pt>
                <c:pt idx="215">
                  <c:v>39385</c:v>
                </c:pt>
                <c:pt idx="216">
                  <c:v>39386</c:v>
                </c:pt>
                <c:pt idx="217">
                  <c:v>39387</c:v>
                </c:pt>
                <c:pt idx="218">
                  <c:v>39388</c:v>
                </c:pt>
                <c:pt idx="219">
                  <c:v>39391</c:v>
                </c:pt>
                <c:pt idx="220">
                  <c:v>39392</c:v>
                </c:pt>
                <c:pt idx="221">
                  <c:v>39393</c:v>
                </c:pt>
                <c:pt idx="222">
                  <c:v>39394</c:v>
                </c:pt>
                <c:pt idx="223">
                  <c:v>39395</c:v>
                </c:pt>
                <c:pt idx="224">
                  <c:v>39398</c:v>
                </c:pt>
                <c:pt idx="225">
                  <c:v>39399</c:v>
                </c:pt>
                <c:pt idx="226">
                  <c:v>39400</c:v>
                </c:pt>
                <c:pt idx="227">
                  <c:v>39401</c:v>
                </c:pt>
                <c:pt idx="228">
                  <c:v>39402</c:v>
                </c:pt>
                <c:pt idx="229">
                  <c:v>39405</c:v>
                </c:pt>
                <c:pt idx="230">
                  <c:v>39406</c:v>
                </c:pt>
                <c:pt idx="231">
                  <c:v>39407</c:v>
                </c:pt>
                <c:pt idx="232">
                  <c:v>39408</c:v>
                </c:pt>
                <c:pt idx="233">
                  <c:v>39409</c:v>
                </c:pt>
                <c:pt idx="234">
                  <c:v>39412</c:v>
                </c:pt>
                <c:pt idx="235">
                  <c:v>39413</c:v>
                </c:pt>
                <c:pt idx="236">
                  <c:v>39414</c:v>
                </c:pt>
                <c:pt idx="237">
                  <c:v>39415</c:v>
                </c:pt>
                <c:pt idx="238">
                  <c:v>39416</c:v>
                </c:pt>
                <c:pt idx="239">
                  <c:v>39419</c:v>
                </c:pt>
                <c:pt idx="240">
                  <c:v>39420</c:v>
                </c:pt>
                <c:pt idx="241">
                  <c:v>39421</c:v>
                </c:pt>
                <c:pt idx="242">
                  <c:v>39422</c:v>
                </c:pt>
                <c:pt idx="243">
                  <c:v>39423</c:v>
                </c:pt>
                <c:pt idx="244">
                  <c:v>39426</c:v>
                </c:pt>
                <c:pt idx="245">
                  <c:v>39427</c:v>
                </c:pt>
                <c:pt idx="246">
                  <c:v>39428</c:v>
                </c:pt>
                <c:pt idx="247">
                  <c:v>39429</c:v>
                </c:pt>
                <c:pt idx="248">
                  <c:v>39430</c:v>
                </c:pt>
                <c:pt idx="249">
                  <c:v>39433</c:v>
                </c:pt>
                <c:pt idx="250">
                  <c:v>39434</c:v>
                </c:pt>
                <c:pt idx="251">
                  <c:v>39435</c:v>
                </c:pt>
                <c:pt idx="252">
                  <c:v>39436</c:v>
                </c:pt>
                <c:pt idx="253">
                  <c:v>39437</c:v>
                </c:pt>
                <c:pt idx="254">
                  <c:v>39440</c:v>
                </c:pt>
                <c:pt idx="255">
                  <c:v>39441</c:v>
                </c:pt>
                <c:pt idx="256">
                  <c:v>39442</c:v>
                </c:pt>
                <c:pt idx="257">
                  <c:v>39443</c:v>
                </c:pt>
                <c:pt idx="258">
                  <c:v>39444</c:v>
                </c:pt>
                <c:pt idx="259">
                  <c:v>39447</c:v>
                </c:pt>
                <c:pt idx="260">
                  <c:v>39448</c:v>
                </c:pt>
                <c:pt idx="261">
                  <c:v>39449</c:v>
                </c:pt>
                <c:pt idx="262">
                  <c:v>39450</c:v>
                </c:pt>
                <c:pt idx="263">
                  <c:v>39451</c:v>
                </c:pt>
                <c:pt idx="264">
                  <c:v>39454</c:v>
                </c:pt>
                <c:pt idx="265">
                  <c:v>39455</c:v>
                </c:pt>
                <c:pt idx="266">
                  <c:v>39456</c:v>
                </c:pt>
                <c:pt idx="267">
                  <c:v>39457</c:v>
                </c:pt>
                <c:pt idx="268">
                  <c:v>39458</c:v>
                </c:pt>
                <c:pt idx="269">
                  <c:v>39461</c:v>
                </c:pt>
                <c:pt idx="270">
                  <c:v>39462</c:v>
                </c:pt>
                <c:pt idx="271">
                  <c:v>39463</c:v>
                </c:pt>
                <c:pt idx="272">
                  <c:v>39464</c:v>
                </c:pt>
                <c:pt idx="273">
                  <c:v>39465</c:v>
                </c:pt>
                <c:pt idx="274">
                  <c:v>39468</c:v>
                </c:pt>
                <c:pt idx="275">
                  <c:v>39469</c:v>
                </c:pt>
                <c:pt idx="276">
                  <c:v>39470</c:v>
                </c:pt>
                <c:pt idx="277">
                  <c:v>39471</c:v>
                </c:pt>
                <c:pt idx="278">
                  <c:v>39472</c:v>
                </c:pt>
                <c:pt idx="279">
                  <c:v>39475</c:v>
                </c:pt>
                <c:pt idx="280">
                  <c:v>39476</c:v>
                </c:pt>
                <c:pt idx="281">
                  <c:v>39477</c:v>
                </c:pt>
                <c:pt idx="282">
                  <c:v>39478</c:v>
                </c:pt>
                <c:pt idx="283">
                  <c:v>39479</c:v>
                </c:pt>
                <c:pt idx="284">
                  <c:v>39482</c:v>
                </c:pt>
                <c:pt idx="285">
                  <c:v>39483</c:v>
                </c:pt>
                <c:pt idx="286">
                  <c:v>39484</c:v>
                </c:pt>
                <c:pt idx="287">
                  <c:v>39485</c:v>
                </c:pt>
                <c:pt idx="288">
                  <c:v>39486</c:v>
                </c:pt>
                <c:pt idx="289">
                  <c:v>39489</c:v>
                </c:pt>
                <c:pt idx="290">
                  <c:v>39490</c:v>
                </c:pt>
                <c:pt idx="291">
                  <c:v>39491</c:v>
                </c:pt>
                <c:pt idx="292">
                  <c:v>39492</c:v>
                </c:pt>
                <c:pt idx="293">
                  <c:v>39493</c:v>
                </c:pt>
                <c:pt idx="294">
                  <c:v>39496</c:v>
                </c:pt>
                <c:pt idx="295">
                  <c:v>39497</c:v>
                </c:pt>
                <c:pt idx="296">
                  <c:v>39498</c:v>
                </c:pt>
                <c:pt idx="297">
                  <c:v>39499</c:v>
                </c:pt>
                <c:pt idx="298">
                  <c:v>39500</c:v>
                </c:pt>
                <c:pt idx="299">
                  <c:v>39503</c:v>
                </c:pt>
                <c:pt idx="300">
                  <c:v>39504</c:v>
                </c:pt>
                <c:pt idx="301">
                  <c:v>39505</c:v>
                </c:pt>
                <c:pt idx="302">
                  <c:v>39506</c:v>
                </c:pt>
                <c:pt idx="303">
                  <c:v>39507</c:v>
                </c:pt>
                <c:pt idx="304">
                  <c:v>39510</c:v>
                </c:pt>
                <c:pt idx="305">
                  <c:v>39511</c:v>
                </c:pt>
                <c:pt idx="306">
                  <c:v>39512</c:v>
                </c:pt>
                <c:pt idx="307">
                  <c:v>39513</c:v>
                </c:pt>
                <c:pt idx="308">
                  <c:v>39514</c:v>
                </c:pt>
                <c:pt idx="309">
                  <c:v>39517</c:v>
                </c:pt>
                <c:pt idx="310">
                  <c:v>39518</c:v>
                </c:pt>
                <c:pt idx="311">
                  <c:v>39519</c:v>
                </c:pt>
                <c:pt idx="312">
                  <c:v>39520</c:v>
                </c:pt>
                <c:pt idx="313">
                  <c:v>39521</c:v>
                </c:pt>
                <c:pt idx="314">
                  <c:v>39524</c:v>
                </c:pt>
                <c:pt idx="315">
                  <c:v>39525</c:v>
                </c:pt>
                <c:pt idx="316">
                  <c:v>39526</c:v>
                </c:pt>
                <c:pt idx="317">
                  <c:v>39527</c:v>
                </c:pt>
                <c:pt idx="318">
                  <c:v>39528</c:v>
                </c:pt>
                <c:pt idx="319">
                  <c:v>39531</c:v>
                </c:pt>
                <c:pt idx="320">
                  <c:v>39532</c:v>
                </c:pt>
                <c:pt idx="321">
                  <c:v>39533</c:v>
                </c:pt>
                <c:pt idx="322">
                  <c:v>39534</c:v>
                </c:pt>
                <c:pt idx="323">
                  <c:v>39535</c:v>
                </c:pt>
                <c:pt idx="324">
                  <c:v>39538</c:v>
                </c:pt>
                <c:pt idx="325">
                  <c:v>39539</c:v>
                </c:pt>
                <c:pt idx="326">
                  <c:v>39540</c:v>
                </c:pt>
                <c:pt idx="327">
                  <c:v>39541</c:v>
                </c:pt>
                <c:pt idx="328">
                  <c:v>39542</c:v>
                </c:pt>
                <c:pt idx="329">
                  <c:v>39545</c:v>
                </c:pt>
                <c:pt idx="330">
                  <c:v>39546</c:v>
                </c:pt>
                <c:pt idx="331">
                  <c:v>39547</c:v>
                </c:pt>
                <c:pt idx="332">
                  <c:v>39548</c:v>
                </c:pt>
                <c:pt idx="333">
                  <c:v>39549</c:v>
                </c:pt>
                <c:pt idx="334">
                  <c:v>39552</c:v>
                </c:pt>
                <c:pt idx="335">
                  <c:v>39553</c:v>
                </c:pt>
                <c:pt idx="336">
                  <c:v>39554</c:v>
                </c:pt>
                <c:pt idx="337">
                  <c:v>39555</c:v>
                </c:pt>
                <c:pt idx="338">
                  <c:v>39556</c:v>
                </c:pt>
                <c:pt idx="339">
                  <c:v>39559</c:v>
                </c:pt>
                <c:pt idx="340">
                  <c:v>39560</c:v>
                </c:pt>
                <c:pt idx="341">
                  <c:v>39561</c:v>
                </c:pt>
                <c:pt idx="342">
                  <c:v>39562</c:v>
                </c:pt>
                <c:pt idx="343">
                  <c:v>39563</c:v>
                </c:pt>
                <c:pt idx="344">
                  <c:v>39566</c:v>
                </c:pt>
                <c:pt idx="345">
                  <c:v>39567</c:v>
                </c:pt>
                <c:pt idx="346">
                  <c:v>39568</c:v>
                </c:pt>
                <c:pt idx="347">
                  <c:v>39569</c:v>
                </c:pt>
                <c:pt idx="348">
                  <c:v>39570</c:v>
                </c:pt>
                <c:pt idx="349">
                  <c:v>39573</c:v>
                </c:pt>
                <c:pt idx="350">
                  <c:v>39574</c:v>
                </c:pt>
                <c:pt idx="351">
                  <c:v>39575</c:v>
                </c:pt>
                <c:pt idx="352">
                  <c:v>39576</c:v>
                </c:pt>
                <c:pt idx="353">
                  <c:v>39577</c:v>
                </c:pt>
                <c:pt idx="354">
                  <c:v>39580</c:v>
                </c:pt>
                <c:pt idx="355">
                  <c:v>39581</c:v>
                </c:pt>
                <c:pt idx="356">
                  <c:v>39582</c:v>
                </c:pt>
                <c:pt idx="357">
                  <c:v>39583</c:v>
                </c:pt>
                <c:pt idx="358">
                  <c:v>39584</c:v>
                </c:pt>
                <c:pt idx="359">
                  <c:v>39587</c:v>
                </c:pt>
                <c:pt idx="360">
                  <c:v>39588</c:v>
                </c:pt>
                <c:pt idx="361">
                  <c:v>39589</c:v>
                </c:pt>
                <c:pt idx="362">
                  <c:v>39590</c:v>
                </c:pt>
                <c:pt idx="363">
                  <c:v>39591</c:v>
                </c:pt>
                <c:pt idx="364">
                  <c:v>39594</c:v>
                </c:pt>
                <c:pt idx="365">
                  <c:v>39595</c:v>
                </c:pt>
                <c:pt idx="366">
                  <c:v>39596</c:v>
                </c:pt>
                <c:pt idx="367">
                  <c:v>39597</c:v>
                </c:pt>
                <c:pt idx="368">
                  <c:v>39598</c:v>
                </c:pt>
                <c:pt idx="369">
                  <c:v>39601</c:v>
                </c:pt>
                <c:pt idx="370">
                  <c:v>39602</c:v>
                </c:pt>
                <c:pt idx="371">
                  <c:v>39603</c:v>
                </c:pt>
                <c:pt idx="372">
                  <c:v>39604</c:v>
                </c:pt>
                <c:pt idx="373">
                  <c:v>39605</c:v>
                </c:pt>
                <c:pt idx="374">
                  <c:v>39608</c:v>
                </c:pt>
                <c:pt idx="375">
                  <c:v>39609</c:v>
                </c:pt>
                <c:pt idx="376">
                  <c:v>39610</c:v>
                </c:pt>
                <c:pt idx="377">
                  <c:v>39611</c:v>
                </c:pt>
                <c:pt idx="378">
                  <c:v>39612</c:v>
                </c:pt>
                <c:pt idx="379">
                  <c:v>39615</c:v>
                </c:pt>
                <c:pt idx="380">
                  <c:v>39616</c:v>
                </c:pt>
                <c:pt idx="381">
                  <c:v>39617</c:v>
                </c:pt>
                <c:pt idx="382">
                  <c:v>39618</c:v>
                </c:pt>
                <c:pt idx="383">
                  <c:v>39619</c:v>
                </c:pt>
                <c:pt idx="384">
                  <c:v>39622</c:v>
                </c:pt>
                <c:pt idx="385">
                  <c:v>39623</c:v>
                </c:pt>
                <c:pt idx="386">
                  <c:v>39624</c:v>
                </c:pt>
                <c:pt idx="387">
                  <c:v>39625</c:v>
                </c:pt>
                <c:pt idx="388">
                  <c:v>39626</c:v>
                </c:pt>
                <c:pt idx="389">
                  <c:v>39629</c:v>
                </c:pt>
                <c:pt idx="390">
                  <c:v>39630</c:v>
                </c:pt>
                <c:pt idx="391">
                  <c:v>39631</c:v>
                </c:pt>
                <c:pt idx="392">
                  <c:v>39632</c:v>
                </c:pt>
                <c:pt idx="393">
                  <c:v>39633</c:v>
                </c:pt>
                <c:pt idx="394">
                  <c:v>39636</c:v>
                </c:pt>
                <c:pt idx="395">
                  <c:v>39637</c:v>
                </c:pt>
                <c:pt idx="396">
                  <c:v>39638</c:v>
                </c:pt>
                <c:pt idx="397">
                  <c:v>39639</c:v>
                </c:pt>
                <c:pt idx="398">
                  <c:v>39640</c:v>
                </c:pt>
                <c:pt idx="399">
                  <c:v>39643</c:v>
                </c:pt>
                <c:pt idx="400">
                  <c:v>39644</c:v>
                </c:pt>
                <c:pt idx="401">
                  <c:v>39645</c:v>
                </c:pt>
                <c:pt idx="402">
                  <c:v>39646</c:v>
                </c:pt>
                <c:pt idx="403">
                  <c:v>39647</c:v>
                </c:pt>
                <c:pt idx="404">
                  <c:v>39650</c:v>
                </c:pt>
                <c:pt idx="405">
                  <c:v>39651</c:v>
                </c:pt>
                <c:pt idx="406">
                  <c:v>39652</c:v>
                </c:pt>
                <c:pt idx="407">
                  <c:v>39653</c:v>
                </c:pt>
                <c:pt idx="408">
                  <c:v>39654</c:v>
                </c:pt>
                <c:pt idx="409">
                  <c:v>39657</c:v>
                </c:pt>
                <c:pt idx="410">
                  <c:v>39658</c:v>
                </c:pt>
                <c:pt idx="411">
                  <c:v>39659</c:v>
                </c:pt>
                <c:pt idx="412">
                  <c:v>39660</c:v>
                </c:pt>
                <c:pt idx="413">
                  <c:v>39661</c:v>
                </c:pt>
                <c:pt idx="414">
                  <c:v>39664</c:v>
                </c:pt>
                <c:pt idx="415">
                  <c:v>39665</c:v>
                </c:pt>
                <c:pt idx="416">
                  <c:v>39666</c:v>
                </c:pt>
                <c:pt idx="417">
                  <c:v>39667</c:v>
                </c:pt>
                <c:pt idx="418">
                  <c:v>39668</c:v>
                </c:pt>
                <c:pt idx="419">
                  <c:v>39671</c:v>
                </c:pt>
                <c:pt idx="420">
                  <c:v>39672</c:v>
                </c:pt>
                <c:pt idx="421">
                  <c:v>39673</c:v>
                </c:pt>
                <c:pt idx="422">
                  <c:v>39674</c:v>
                </c:pt>
                <c:pt idx="423">
                  <c:v>39675</c:v>
                </c:pt>
                <c:pt idx="424">
                  <c:v>39678</c:v>
                </c:pt>
                <c:pt idx="425">
                  <c:v>39679</c:v>
                </c:pt>
                <c:pt idx="426">
                  <c:v>39680</c:v>
                </c:pt>
                <c:pt idx="427">
                  <c:v>39681</c:v>
                </c:pt>
                <c:pt idx="428">
                  <c:v>39682</c:v>
                </c:pt>
                <c:pt idx="429">
                  <c:v>39685</c:v>
                </c:pt>
                <c:pt idx="430">
                  <c:v>39686</c:v>
                </c:pt>
                <c:pt idx="431">
                  <c:v>39687</c:v>
                </c:pt>
                <c:pt idx="432">
                  <c:v>39688</c:v>
                </c:pt>
                <c:pt idx="433">
                  <c:v>39689</c:v>
                </c:pt>
                <c:pt idx="434">
                  <c:v>39692</c:v>
                </c:pt>
                <c:pt idx="435">
                  <c:v>39693</c:v>
                </c:pt>
                <c:pt idx="436">
                  <c:v>39694</c:v>
                </c:pt>
                <c:pt idx="437">
                  <c:v>39695</c:v>
                </c:pt>
                <c:pt idx="438">
                  <c:v>39696</c:v>
                </c:pt>
                <c:pt idx="439">
                  <c:v>39699</c:v>
                </c:pt>
                <c:pt idx="440">
                  <c:v>39700</c:v>
                </c:pt>
                <c:pt idx="441">
                  <c:v>39701</c:v>
                </c:pt>
                <c:pt idx="442">
                  <c:v>39702</c:v>
                </c:pt>
                <c:pt idx="443">
                  <c:v>39703</c:v>
                </c:pt>
                <c:pt idx="444">
                  <c:v>39706</c:v>
                </c:pt>
                <c:pt idx="445">
                  <c:v>39707</c:v>
                </c:pt>
                <c:pt idx="446">
                  <c:v>39708</c:v>
                </c:pt>
                <c:pt idx="447">
                  <c:v>39709</c:v>
                </c:pt>
                <c:pt idx="448">
                  <c:v>39710</c:v>
                </c:pt>
                <c:pt idx="449">
                  <c:v>39713</c:v>
                </c:pt>
                <c:pt idx="450">
                  <c:v>39714</c:v>
                </c:pt>
                <c:pt idx="451">
                  <c:v>39715</c:v>
                </c:pt>
                <c:pt idx="452">
                  <c:v>39716</c:v>
                </c:pt>
                <c:pt idx="453">
                  <c:v>39717</c:v>
                </c:pt>
                <c:pt idx="454">
                  <c:v>39720</c:v>
                </c:pt>
                <c:pt idx="455">
                  <c:v>39721</c:v>
                </c:pt>
                <c:pt idx="456">
                  <c:v>39722</c:v>
                </c:pt>
                <c:pt idx="457">
                  <c:v>39723</c:v>
                </c:pt>
                <c:pt idx="458">
                  <c:v>39724</c:v>
                </c:pt>
                <c:pt idx="459">
                  <c:v>39727</c:v>
                </c:pt>
                <c:pt idx="460">
                  <c:v>39728</c:v>
                </c:pt>
                <c:pt idx="461">
                  <c:v>39729</c:v>
                </c:pt>
                <c:pt idx="462">
                  <c:v>39730</c:v>
                </c:pt>
                <c:pt idx="463">
                  <c:v>39731</c:v>
                </c:pt>
                <c:pt idx="464">
                  <c:v>39734</c:v>
                </c:pt>
                <c:pt idx="465">
                  <c:v>39735</c:v>
                </c:pt>
                <c:pt idx="466">
                  <c:v>39736</c:v>
                </c:pt>
                <c:pt idx="467">
                  <c:v>39737</c:v>
                </c:pt>
                <c:pt idx="468">
                  <c:v>39738</c:v>
                </c:pt>
                <c:pt idx="469">
                  <c:v>39741</c:v>
                </c:pt>
                <c:pt idx="470">
                  <c:v>39742</c:v>
                </c:pt>
                <c:pt idx="471">
                  <c:v>39743</c:v>
                </c:pt>
                <c:pt idx="472">
                  <c:v>39744</c:v>
                </c:pt>
                <c:pt idx="473">
                  <c:v>39745</c:v>
                </c:pt>
                <c:pt idx="474">
                  <c:v>39748</c:v>
                </c:pt>
                <c:pt idx="475">
                  <c:v>39749</c:v>
                </c:pt>
                <c:pt idx="476">
                  <c:v>39750</c:v>
                </c:pt>
                <c:pt idx="477">
                  <c:v>39751</c:v>
                </c:pt>
                <c:pt idx="478">
                  <c:v>39752</c:v>
                </c:pt>
                <c:pt idx="479">
                  <c:v>39755</c:v>
                </c:pt>
                <c:pt idx="480">
                  <c:v>39756</c:v>
                </c:pt>
                <c:pt idx="481">
                  <c:v>39757</c:v>
                </c:pt>
                <c:pt idx="482">
                  <c:v>39758</c:v>
                </c:pt>
                <c:pt idx="483">
                  <c:v>39759</c:v>
                </c:pt>
                <c:pt idx="484">
                  <c:v>39762</c:v>
                </c:pt>
                <c:pt idx="485">
                  <c:v>39763</c:v>
                </c:pt>
                <c:pt idx="486">
                  <c:v>39764</c:v>
                </c:pt>
                <c:pt idx="487">
                  <c:v>39765</c:v>
                </c:pt>
                <c:pt idx="488">
                  <c:v>39766</c:v>
                </c:pt>
                <c:pt idx="489">
                  <c:v>39769</c:v>
                </c:pt>
                <c:pt idx="490">
                  <c:v>39770</c:v>
                </c:pt>
                <c:pt idx="491">
                  <c:v>39771</c:v>
                </c:pt>
                <c:pt idx="492">
                  <c:v>39772</c:v>
                </c:pt>
                <c:pt idx="493">
                  <c:v>39773</c:v>
                </c:pt>
                <c:pt idx="494">
                  <c:v>39776</c:v>
                </c:pt>
                <c:pt idx="495">
                  <c:v>39777</c:v>
                </c:pt>
                <c:pt idx="496">
                  <c:v>39778</c:v>
                </c:pt>
                <c:pt idx="497">
                  <c:v>39779</c:v>
                </c:pt>
                <c:pt idx="498">
                  <c:v>39780</c:v>
                </c:pt>
                <c:pt idx="499">
                  <c:v>39783</c:v>
                </c:pt>
                <c:pt idx="500">
                  <c:v>39784</c:v>
                </c:pt>
                <c:pt idx="501">
                  <c:v>39785</c:v>
                </c:pt>
                <c:pt idx="502">
                  <c:v>39786</c:v>
                </c:pt>
                <c:pt idx="503">
                  <c:v>39787</c:v>
                </c:pt>
                <c:pt idx="504">
                  <c:v>39790</c:v>
                </c:pt>
                <c:pt idx="505">
                  <c:v>39791</c:v>
                </c:pt>
                <c:pt idx="506">
                  <c:v>39792</c:v>
                </c:pt>
                <c:pt idx="507">
                  <c:v>39793</c:v>
                </c:pt>
                <c:pt idx="508">
                  <c:v>39794</c:v>
                </c:pt>
                <c:pt idx="509">
                  <c:v>39797</c:v>
                </c:pt>
                <c:pt idx="510">
                  <c:v>39798</c:v>
                </c:pt>
                <c:pt idx="511">
                  <c:v>39799</c:v>
                </c:pt>
                <c:pt idx="512">
                  <c:v>39800</c:v>
                </c:pt>
                <c:pt idx="513">
                  <c:v>39801</c:v>
                </c:pt>
                <c:pt idx="514">
                  <c:v>39804</c:v>
                </c:pt>
                <c:pt idx="515">
                  <c:v>39805</c:v>
                </c:pt>
                <c:pt idx="516">
                  <c:v>39806</c:v>
                </c:pt>
                <c:pt idx="517">
                  <c:v>39807</c:v>
                </c:pt>
                <c:pt idx="518">
                  <c:v>39808</c:v>
                </c:pt>
                <c:pt idx="519">
                  <c:v>39811</c:v>
                </c:pt>
                <c:pt idx="520">
                  <c:v>39812</c:v>
                </c:pt>
                <c:pt idx="521">
                  <c:v>39813</c:v>
                </c:pt>
                <c:pt idx="522">
                  <c:v>39814</c:v>
                </c:pt>
                <c:pt idx="523">
                  <c:v>39815</c:v>
                </c:pt>
                <c:pt idx="524">
                  <c:v>39818</c:v>
                </c:pt>
                <c:pt idx="525">
                  <c:v>39819</c:v>
                </c:pt>
                <c:pt idx="526">
                  <c:v>39820</c:v>
                </c:pt>
                <c:pt idx="527">
                  <c:v>39821</c:v>
                </c:pt>
                <c:pt idx="528">
                  <c:v>39822</c:v>
                </c:pt>
                <c:pt idx="529">
                  <c:v>39825</c:v>
                </c:pt>
                <c:pt idx="530">
                  <c:v>39826</c:v>
                </c:pt>
                <c:pt idx="531">
                  <c:v>39827</c:v>
                </c:pt>
                <c:pt idx="532">
                  <c:v>39828</c:v>
                </c:pt>
                <c:pt idx="533">
                  <c:v>39829</c:v>
                </c:pt>
                <c:pt idx="534">
                  <c:v>39832</c:v>
                </c:pt>
                <c:pt idx="535">
                  <c:v>39833</c:v>
                </c:pt>
                <c:pt idx="536">
                  <c:v>39834</c:v>
                </c:pt>
                <c:pt idx="537">
                  <c:v>39835</c:v>
                </c:pt>
                <c:pt idx="538">
                  <c:v>39836</c:v>
                </c:pt>
                <c:pt idx="539">
                  <c:v>39839</c:v>
                </c:pt>
                <c:pt idx="540">
                  <c:v>39840</c:v>
                </c:pt>
                <c:pt idx="541">
                  <c:v>39841</c:v>
                </c:pt>
                <c:pt idx="542">
                  <c:v>39842</c:v>
                </c:pt>
                <c:pt idx="543">
                  <c:v>39843</c:v>
                </c:pt>
                <c:pt idx="544">
                  <c:v>39846</c:v>
                </c:pt>
                <c:pt idx="545">
                  <c:v>39847</c:v>
                </c:pt>
                <c:pt idx="546">
                  <c:v>39848</c:v>
                </c:pt>
                <c:pt idx="547">
                  <c:v>39849</c:v>
                </c:pt>
                <c:pt idx="548">
                  <c:v>39850</c:v>
                </c:pt>
                <c:pt idx="549">
                  <c:v>39853</c:v>
                </c:pt>
                <c:pt idx="550">
                  <c:v>39854</c:v>
                </c:pt>
                <c:pt idx="551">
                  <c:v>39855</c:v>
                </c:pt>
                <c:pt idx="552">
                  <c:v>39856</c:v>
                </c:pt>
                <c:pt idx="553">
                  <c:v>39857</c:v>
                </c:pt>
                <c:pt idx="554">
                  <c:v>39860</c:v>
                </c:pt>
                <c:pt idx="555">
                  <c:v>39861</c:v>
                </c:pt>
                <c:pt idx="556">
                  <c:v>39862</c:v>
                </c:pt>
                <c:pt idx="557">
                  <c:v>39863</c:v>
                </c:pt>
                <c:pt idx="558">
                  <c:v>39864</c:v>
                </c:pt>
                <c:pt idx="559">
                  <c:v>39867</c:v>
                </c:pt>
                <c:pt idx="560">
                  <c:v>39868</c:v>
                </c:pt>
                <c:pt idx="561">
                  <c:v>39869</c:v>
                </c:pt>
                <c:pt idx="562">
                  <c:v>39870</c:v>
                </c:pt>
                <c:pt idx="563">
                  <c:v>39871</c:v>
                </c:pt>
                <c:pt idx="564">
                  <c:v>39874</c:v>
                </c:pt>
                <c:pt idx="565">
                  <c:v>39875</c:v>
                </c:pt>
                <c:pt idx="566">
                  <c:v>39876</c:v>
                </c:pt>
                <c:pt idx="567">
                  <c:v>39877</c:v>
                </c:pt>
                <c:pt idx="568">
                  <c:v>39878</c:v>
                </c:pt>
                <c:pt idx="569">
                  <c:v>39881</c:v>
                </c:pt>
                <c:pt idx="570">
                  <c:v>39882</c:v>
                </c:pt>
                <c:pt idx="571">
                  <c:v>39883</c:v>
                </c:pt>
                <c:pt idx="572">
                  <c:v>39884</c:v>
                </c:pt>
                <c:pt idx="573">
                  <c:v>39885</c:v>
                </c:pt>
                <c:pt idx="574">
                  <c:v>39888</c:v>
                </c:pt>
                <c:pt idx="575">
                  <c:v>39889</c:v>
                </c:pt>
                <c:pt idx="576">
                  <c:v>39890</c:v>
                </c:pt>
                <c:pt idx="577">
                  <c:v>39891</c:v>
                </c:pt>
                <c:pt idx="578">
                  <c:v>39892</c:v>
                </c:pt>
                <c:pt idx="579">
                  <c:v>39895</c:v>
                </c:pt>
                <c:pt idx="580">
                  <c:v>39896</c:v>
                </c:pt>
                <c:pt idx="581">
                  <c:v>39897</c:v>
                </c:pt>
                <c:pt idx="582">
                  <c:v>39898</c:v>
                </c:pt>
                <c:pt idx="583">
                  <c:v>39899</c:v>
                </c:pt>
                <c:pt idx="584">
                  <c:v>39902</c:v>
                </c:pt>
                <c:pt idx="585">
                  <c:v>39903</c:v>
                </c:pt>
                <c:pt idx="586">
                  <c:v>39904</c:v>
                </c:pt>
                <c:pt idx="587">
                  <c:v>39905</c:v>
                </c:pt>
                <c:pt idx="588">
                  <c:v>39906</c:v>
                </c:pt>
                <c:pt idx="589">
                  <c:v>39909</c:v>
                </c:pt>
                <c:pt idx="590">
                  <c:v>39910</c:v>
                </c:pt>
                <c:pt idx="591">
                  <c:v>39911</c:v>
                </c:pt>
                <c:pt idx="592">
                  <c:v>39912</c:v>
                </c:pt>
                <c:pt idx="593">
                  <c:v>39913</c:v>
                </c:pt>
                <c:pt idx="594">
                  <c:v>39916</c:v>
                </c:pt>
                <c:pt idx="595">
                  <c:v>39917</c:v>
                </c:pt>
                <c:pt idx="596">
                  <c:v>39918</c:v>
                </c:pt>
                <c:pt idx="597">
                  <c:v>39919</c:v>
                </c:pt>
                <c:pt idx="598">
                  <c:v>39920</c:v>
                </c:pt>
                <c:pt idx="599">
                  <c:v>39923</c:v>
                </c:pt>
                <c:pt idx="600">
                  <c:v>39924</c:v>
                </c:pt>
                <c:pt idx="601">
                  <c:v>39925</c:v>
                </c:pt>
                <c:pt idx="602">
                  <c:v>39926</c:v>
                </c:pt>
                <c:pt idx="603">
                  <c:v>39927</c:v>
                </c:pt>
                <c:pt idx="604">
                  <c:v>39930</c:v>
                </c:pt>
                <c:pt idx="605">
                  <c:v>39931</c:v>
                </c:pt>
                <c:pt idx="606">
                  <c:v>39932</c:v>
                </c:pt>
                <c:pt idx="607">
                  <c:v>39933</c:v>
                </c:pt>
                <c:pt idx="608">
                  <c:v>39934</c:v>
                </c:pt>
                <c:pt idx="609">
                  <c:v>39937</c:v>
                </c:pt>
                <c:pt idx="610">
                  <c:v>39938</c:v>
                </c:pt>
                <c:pt idx="611">
                  <c:v>39939</c:v>
                </c:pt>
                <c:pt idx="612">
                  <c:v>39940</c:v>
                </c:pt>
                <c:pt idx="613">
                  <c:v>39941</c:v>
                </c:pt>
                <c:pt idx="614">
                  <c:v>39944</c:v>
                </c:pt>
                <c:pt idx="615">
                  <c:v>39945</c:v>
                </c:pt>
                <c:pt idx="616">
                  <c:v>39946</c:v>
                </c:pt>
                <c:pt idx="617">
                  <c:v>39947</c:v>
                </c:pt>
                <c:pt idx="618">
                  <c:v>39948</c:v>
                </c:pt>
                <c:pt idx="619">
                  <c:v>39951</c:v>
                </c:pt>
                <c:pt idx="620">
                  <c:v>39952</c:v>
                </c:pt>
                <c:pt idx="621">
                  <c:v>39953</c:v>
                </c:pt>
                <c:pt idx="622">
                  <c:v>39954</c:v>
                </c:pt>
                <c:pt idx="623">
                  <c:v>39955</c:v>
                </c:pt>
                <c:pt idx="624">
                  <c:v>39958</c:v>
                </c:pt>
                <c:pt idx="625">
                  <c:v>39959</c:v>
                </c:pt>
                <c:pt idx="626">
                  <c:v>39960</c:v>
                </c:pt>
                <c:pt idx="627">
                  <c:v>39961</c:v>
                </c:pt>
                <c:pt idx="628">
                  <c:v>39962</c:v>
                </c:pt>
                <c:pt idx="629">
                  <c:v>39965</c:v>
                </c:pt>
                <c:pt idx="630">
                  <c:v>39966</c:v>
                </c:pt>
                <c:pt idx="631">
                  <c:v>39967</c:v>
                </c:pt>
                <c:pt idx="632">
                  <c:v>39968</c:v>
                </c:pt>
                <c:pt idx="633">
                  <c:v>39969</c:v>
                </c:pt>
                <c:pt idx="634">
                  <c:v>39972</c:v>
                </c:pt>
                <c:pt idx="635">
                  <c:v>39973</c:v>
                </c:pt>
                <c:pt idx="636">
                  <c:v>39974</c:v>
                </c:pt>
                <c:pt idx="637">
                  <c:v>39975</c:v>
                </c:pt>
                <c:pt idx="638">
                  <c:v>39976</c:v>
                </c:pt>
                <c:pt idx="639">
                  <c:v>39979</c:v>
                </c:pt>
                <c:pt idx="640">
                  <c:v>39980</c:v>
                </c:pt>
                <c:pt idx="641">
                  <c:v>39981</c:v>
                </c:pt>
                <c:pt idx="642">
                  <c:v>39982</c:v>
                </c:pt>
                <c:pt idx="643">
                  <c:v>39983</c:v>
                </c:pt>
                <c:pt idx="644">
                  <c:v>39986</c:v>
                </c:pt>
                <c:pt idx="645">
                  <c:v>39987</c:v>
                </c:pt>
                <c:pt idx="646">
                  <c:v>39988</c:v>
                </c:pt>
                <c:pt idx="647">
                  <c:v>39989</c:v>
                </c:pt>
                <c:pt idx="648">
                  <c:v>39990</c:v>
                </c:pt>
                <c:pt idx="649">
                  <c:v>39993</c:v>
                </c:pt>
                <c:pt idx="650">
                  <c:v>39994</c:v>
                </c:pt>
                <c:pt idx="651">
                  <c:v>39995</c:v>
                </c:pt>
                <c:pt idx="652">
                  <c:v>39996</c:v>
                </c:pt>
                <c:pt idx="653">
                  <c:v>39997</c:v>
                </c:pt>
                <c:pt idx="654">
                  <c:v>40000</c:v>
                </c:pt>
                <c:pt idx="655">
                  <c:v>40001</c:v>
                </c:pt>
                <c:pt idx="656">
                  <c:v>40002</c:v>
                </c:pt>
                <c:pt idx="657">
                  <c:v>40003</c:v>
                </c:pt>
                <c:pt idx="658">
                  <c:v>40004</c:v>
                </c:pt>
                <c:pt idx="659">
                  <c:v>40007</c:v>
                </c:pt>
                <c:pt idx="660">
                  <c:v>40008</c:v>
                </c:pt>
                <c:pt idx="661">
                  <c:v>40009</c:v>
                </c:pt>
                <c:pt idx="662">
                  <c:v>40010</c:v>
                </c:pt>
                <c:pt idx="663">
                  <c:v>40011</c:v>
                </c:pt>
                <c:pt idx="664">
                  <c:v>40014</c:v>
                </c:pt>
                <c:pt idx="665">
                  <c:v>40015</c:v>
                </c:pt>
                <c:pt idx="666">
                  <c:v>40016</c:v>
                </c:pt>
                <c:pt idx="667">
                  <c:v>40017</c:v>
                </c:pt>
                <c:pt idx="668">
                  <c:v>40018</c:v>
                </c:pt>
                <c:pt idx="669">
                  <c:v>40021</c:v>
                </c:pt>
                <c:pt idx="670">
                  <c:v>40022</c:v>
                </c:pt>
                <c:pt idx="671">
                  <c:v>40023</c:v>
                </c:pt>
                <c:pt idx="672">
                  <c:v>40024</c:v>
                </c:pt>
                <c:pt idx="673">
                  <c:v>40025</c:v>
                </c:pt>
                <c:pt idx="674">
                  <c:v>40028</c:v>
                </c:pt>
                <c:pt idx="675">
                  <c:v>40029</c:v>
                </c:pt>
                <c:pt idx="676">
                  <c:v>40030</c:v>
                </c:pt>
                <c:pt idx="677">
                  <c:v>40031</c:v>
                </c:pt>
                <c:pt idx="678">
                  <c:v>40032</c:v>
                </c:pt>
                <c:pt idx="679">
                  <c:v>40035</c:v>
                </c:pt>
                <c:pt idx="680">
                  <c:v>40036</c:v>
                </c:pt>
                <c:pt idx="681">
                  <c:v>40037</c:v>
                </c:pt>
                <c:pt idx="682">
                  <c:v>40038</c:v>
                </c:pt>
                <c:pt idx="683">
                  <c:v>40039</c:v>
                </c:pt>
                <c:pt idx="684">
                  <c:v>40042</c:v>
                </c:pt>
                <c:pt idx="685">
                  <c:v>40043</c:v>
                </c:pt>
                <c:pt idx="686">
                  <c:v>40044</c:v>
                </c:pt>
                <c:pt idx="687">
                  <c:v>40045</c:v>
                </c:pt>
                <c:pt idx="688">
                  <c:v>40046</c:v>
                </c:pt>
                <c:pt idx="689">
                  <c:v>40049</c:v>
                </c:pt>
                <c:pt idx="690">
                  <c:v>40050</c:v>
                </c:pt>
                <c:pt idx="691">
                  <c:v>40051</c:v>
                </c:pt>
                <c:pt idx="692">
                  <c:v>40052</c:v>
                </c:pt>
                <c:pt idx="693">
                  <c:v>40053</c:v>
                </c:pt>
                <c:pt idx="694">
                  <c:v>40056</c:v>
                </c:pt>
                <c:pt idx="695">
                  <c:v>40057</c:v>
                </c:pt>
                <c:pt idx="696">
                  <c:v>40058</c:v>
                </c:pt>
                <c:pt idx="697">
                  <c:v>40059</c:v>
                </c:pt>
                <c:pt idx="698">
                  <c:v>40060</c:v>
                </c:pt>
                <c:pt idx="699">
                  <c:v>40063</c:v>
                </c:pt>
                <c:pt idx="700">
                  <c:v>40064</c:v>
                </c:pt>
                <c:pt idx="701">
                  <c:v>40065</c:v>
                </c:pt>
                <c:pt idx="702">
                  <c:v>40066</c:v>
                </c:pt>
                <c:pt idx="703">
                  <c:v>40067</c:v>
                </c:pt>
                <c:pt idx="704">
                  <c:v>40070</c:v>
                </c:pt>
                <c:pt idx="705">
                  <c:v>40071</c:v>
                </c:pt>
                <c:pt idx="706">
                  <c:v>40072</c:v>
                </c:pt>
                <c:pt idx="707">
                  <c:v>40073</c:v>
                </c:pt>
                <c:pt idx="708">
                  <c:v>40074</c:v>
                </c:pt>
                <c:pt idx="709">
                  <c:v>40077</c:v>
                </c:pt>
                <c:pt idx="710">
                  <c:v>40078</c:v>
                </c:pt>
                <c:pt idx="711">
                  <c:v>40079</c:v>
                </c:pt>
                <c:pt idx="712">
                  <c:v>40080</c:v>
                </c:pt>
                <c:pt idx="713">
                  <c:v>40081</c:v>
                </c:pt>
                <c:pt idx="714">
                  <c:v>40084</c:v>
                </c:pt>
                <c:pt idx="715">
                  <c:v>40085</c:v>
                </c:pt>
                <c:pt idx="716">
                  <c:v>40086</c:v>
                </c:pt>
                <c:pt idx="717">
                  <c:v>40087</c:v>
                </c:pt>
                <c:pt idx="718">
                  <c:v>40088</c:v>
                </c:pt>
                <c:pt idx="719">
                  <c:v>40091</c:v>
                </c:pt>
                <c:pt idx="720">
                  <c:v>40092</c:v>
                </c:pt>
                <c:pt idx="721">
                  <c:v>40093</c:v>
                </c:pt>
                <c:pt idx="722">
                  <c:v>40094</c:v>
                </c:pt>
                <c:pt idx="723">
                  <c:v>40095</c:v>
                </c:pt>
                <c:pt idx="724">
                  <c:v>40098</c:v>
                </c:pt>
                <c:pt idx="725">
                  <c:v>40099</c:v>
                </c:pt>
                <c:pt idx="726">
                  <c:v>40100</c:v>
                </c:pt>
                <c:pt idx="727">
                  <c:v>40101</c:v>
                </c:pt>
                <c:pt idx="728">
                  <c:v>40102</c:v>
                </c:pt>
                <c:pt idx="729">
                  <c:v>40105</c:v>
                </c:pt>
                <c:pt idx="730">
                  <c:v>40106</c:v>
                </c:pt>
                <c:pt idx="731">
                  <c:v>40107</c:v>
                </c:pt>
                <c:pt idx="732">
                  <c:v>40108</c:v>
                </c:pt>
                <c:pt idx="733">
                  <c:v>40109</c:v>
                </c:pt>
                <c:pt idx="734">
                  <c:v>40112</c:v>
                </c:pt>
                <c:pt idx="735">
                  <c:v>40113</c:v>
                </c:pt>
                <c:pt idx="736">
                  <c:v>40114</c:v>
                </c:pt>
                <c:pt idx="737">
                  <c:v>40115</c:v>
                </c:pt>
                <c:pt idx="738">
                  <c:v>40116</c:v>
                </c:pt>
                <c:pt idx="739">
                  <c:v>40119</c:v>
                </c:pt>
                <c:pt idx="740">
                  <c:v>40120</c:v>
                </c:pt>
                <c:pt idx="741">
                  <c:v>40121</c:v>
                </c:pt>
                <c:pt idx="742">
                  <c:v>40122</c:v>
                </c:pt>
                <c:pt idx="743">
                  <c:v>40123</c:v>
                </c:pt>
                <c:pt idx="744">
                  <c:v>40126</c:v>
                </c:pt>
                <c:pt idx="745">
                  <c:v>40127</c:v>
                </c:pt>
                <c:pt idx="746">
                  <c:v>40128</c:v>
                </c:pt>
                <c:pt idx="747">
                  <c:v>40129</c:v>
                </c:pt>
                <c:pt idx="748">
                  <c:v>40130</c:v>
                </c:pt>
                <c:pt idx="749">
                  <c:v>40133</c:v>
                </c:pt>
                <c:pt idx="750">
                  <c:v>40134</c:v>
                </c:pt>
                <c:pt idx="751">
                  <c:v>40135</c:v>
                </c:pt>
                <c:pt idx="752">
                  <c:v>40136</c:v>
                </c:pt>
                <c:pt idx="753">
                  <c:v>40137</c:v>
                </c:pt>
                <c:pt idx="754">
                  <c:v>40140</c:v>
                </c:pt>
                <c:pt idx="755">
                  <c:v>40141</c:v>
                </c:pt>
                <c:pt idx="756">
                  <c:v>40142</c:v>
                </c:pt>
                <c:pt idx="757">
                  <c:v>40143</c:v>
                </c:pt>
                <c:pt idx="758">
                  <c:v>40144</c:v>
                </c:pt>
                <c:pt idx="759">
                  <c:v>40147</c:v>
                </c:pt>
                <c:pt idx="760">
                  <c:v>40148</c:v>
                </c:pt>
                <c:pt idx="761">
                  <c:v>40149</c:v>
                </c:pt>
                <c:pt idx="762">
                  <c:v>40150</c:v>
                </c:pt>
                <c:pt idx="763">
                  <c:v>40151</c:v>
                </c:pt>
                <c:pt idx="764">
                  <c:v>40154</c:v>
                </c:pt>
                <c:pt idx="765">
                  <c:v>40155</c:v>
                </c:pt>
                <c:pt idx="766">
                  <c:v>40156</c:v>
                </c:pt>
                <c:pt idx="767">
                  <c:v>40157</c:v>
                </c:pt>
                <c:pt idx="768">
                  <c:v>40158</c:v>
                </c:pt>
                <c:pt idx="769">
                  <c:v>40161</c:v>
                </c:pt>
                <c:pt idx="770">
                  <c:v>40162</c:v>
                </c:pt>
                <c:pt idx="771">
                  <c:v>40163</c:v>
                </c:pt>
                <c:pt idx="772">
                  <c:v>40164</c:v>
                </c:pt>
                <c:pt idx="773">
                  <c:v>40165</c:v>
                </c:pt>
                <c:pt idx="774">
                  <c:v>40168</c:v>
                </c:pt>
                <c:pt idx="775">
                  <c:v>40169</c:v>
                </c:pt>
                <c:pt idx="776">
                  <c:v>40170</c:v>
                </c:pt>
                <c:pt idx="777">
                  <c:v>40171</c:v>
                </c:pt>
                <c:pt idx="778">
                  <c:v>40172</c:v>
                </c:pt>
                <c:pt idx="779">
                  <c:v>40175</c:v>
                </c:pt>
                <c:pt idx="780">
                  <c:v>40176</c:v>
                </c:pt>
                <c:pt idx="781">
                  <c:v>40177</c:v>
                </c:pt>
                <c:pt idx="782">
                  <c:v>40178</c:v>
                </c:pt>
                <c:pt idx="783">
                  <c:v>40179</c:v>
                </c:pt>
                <c:pt idx="784">
                  <c:v>40182</c:v>
                </c:pt>
                <c:pt idx="785">
                  <c:v>40183</c:v>
                </c:pt>
                <c:pt idx="786">
                  <c:v>40184</c:v>
                </c:pt>
                <c:pt idx="787">
                  <c:v>40185</c:v>
                </c:pt>
                <c:pt idx="788">
                  <c:v>40186</c:v>
                </c:pt>
                <c:pt idx="789">
                  <c:v>40189</c:v>
                </c:pt>
                <c:pt idx="790">
                  <c:v>40190</c:v>
                </c:pt>
                <c:pt idx="791">
                  <c:v>40191</c:v>
                </c:pt>
                <c:pt idx="792">
                  <c:v>40192</c:v>
                </c:pt>
                <c:pt idx="793">
                  <c:v>40193</c:v>
                </c:pt>
                <c:pt idx="794">
                  <c:v>40196</c:v>
                </c:pt>
                <c:pt idx="795">
                  <c:v>40197</c:v>
                </c:pt>
                <c:pt idx="796">
                  <c:v>40198</c:v>
                </c:pt>
                <c:pt idx="797">
                  <c:v>40199</c:v>
                </c:pt>
                <c:pt idx="798">
                  <c:v>40200</c:v>
                </c:pt>
                <c:pt idx="799">
                  <c:v>40203</c:v>
                </c:pt>
                <c:pt idx="800">
                  <c:v>40204</c:v>
                </c:pt>
                <c:pt idx="801">
                  <c:v>40205</c:v>
                </c:pt>
                <c:pt idx="802">
                  <c:v>40206</c:v>
                </c:pt>
                <c:pt idx="803">
                  <c:v>40207</c:v>
                </c:pt>
                <c:pt idx="804">
                  <c:v>40210</c:v>
                </c:pt>
                <c:pt idx="805">
                  <c:v>40211</c:v>
                </c:pt>
                <c:pt idx="806">
                  <c:v>40212</c:v>
                </c:pt>
                <c:pt idx="807">
                  <c:v>40213</c:v>
                </c:pt>
                <c:pt idx="808">
                  <c:v>40214</c:v>
                </c:pt>
                <c:pt idx="809">
                  <c:v>40217</c:v>
                </c:pt>
                <c:pt idx="810">
                  <c:v>40218</c:v>
                </c:pt>
                <c:pt idx="811">
                  <c:v>40219</c:v>
                </c:pt>
                <c:pt idx="812">
                  <c:v>40220</c:v>
                </c:pt>
                <c:pt idx="813">
                  <c:v>40221</c:v>
                </c:pt>
                <c:pt idx="814">
                  <c:v>40224</c:v>
                </c:pt>
                <c:pt idx="815">
                  <c:v>40225</c:v>
                </c:pt>
                <c:pt idx="816">
                  <c:v>40226</c:v>
                </c:pt>
                <c:pt idx="817">
                  <c:v>40227</c:v>
                </c:pt>
                <c:pt idx="818">
                  <c:v>40228</c:v>
                </c:pt>
                <c:pt idx="819">
                  <c:v>40231</c:v>
                </c:pt>
                <c:pt idx="820">
                  <c:v>40232</c:v>
                </c:pt>
                <c:pt idx="821">
                  <c:v>40233</c:v>
                </c:pt>
                <c:pt idx="822">
                  <c:v>40234</c:v>
                </c:pt>
                <c:pt idx="823">
                  <c:v>40235</c:v>
                </c:pt>
                <c:pt idx="824">
                  <c:v>40238</c:v>
                </c:pt>
                <c:pt idx="825">
                  <c:v>40239</c:v>
                </c:pt>
                <c:pt idx="826">
                  <c:v>40240</c:v>
                </c:pt>
                <c:pt idx="827">
                  <c:v>40241</c:v>
                </c:pt>
                <c:pt idx="828">
                  <c:v>40242</c:v>
                </c:pt>
                <c:pt idx="829">
                  <c:v>40245</c:v>
                </c:pt>
                <c:pt idx="830">
                  <c:v>40246</c:v>
                </c:pt>
                <c:pt idx="831">
                  <c:v>40247</c:v>
                </c:pt>
                <c:pt idx="832">
                  <c:v>40248</c:v>
                </c:pt>
                <c:pt idx="833">
                  <c:v>40249</c:v>
                </c:pt>
                <c:pt idx="834">
                  <c:v>40252</c:v>
                </c:pt>
                <c:pt idx="835">
                  <c:v>40253</c:v>
                </c:pt>
                <c:pt idx="836">
                  <c:v>40254</c:v>
                </c:pt>
                <c:pt idx="837">
                  <c:v>40255</c:v>
                </c:pt>
                <c:pt idx="838">
                  <c:v>40256</c:v>
                </c:pt>
                <c:pt idx="839">
                  <c:v>40259</c:v>
                </c:pt>
                <c:pt idx="840">
                  <c:v>40260</c:v>
                </c:pt>
                <c:pt idx="841">
                  <c:v>40261</c:v>
                </c:pt>
                <c:pt idx="842">
                  <c:v>40262</c:v>
                </c:pt>
                <c:pt idx="843">
                  <c:v>40263</c:v>
                </c:pt>
                <c:pt idx="844">
                  <c:v>40266</c:v>
                </c:pt>
                <c:pt idx="845">
                  <c:v>40267</c:v>
                </c:pt>
                <c:pt idx="846">
                  <c:v>40268</c:v>
                </c:pt>
                <c:pt idx="847">
                  <c:v>40269</c:v>
                </c:pt>
                <c:pt idx="848">
                  <c:v>40270</c:v>
                </c:pt>
                <c:pt idx="849">
                  <c:v>40273</c:v>
                </c:pt>
                <c:pt idx="850">
                  <c:v>40274</c:v>
                </c:pt>
                <c:pt idx="851">
                  <c:v>40275</c:v>
                </c:pt>
                <c:pt idx="852">
                  <c:v>40276</c:v>
                </c:pt>
                <c:pt idx="853">
                  <c:v>40277</c:v>
                </c:pt>
                <c:pt idx="854">
                  <c:v>40280</c:v>
                </c:pt>
                <c:pt idx="855">
                  <c:v>40281</c:v>
                </c:pt>
                <c:pt idx="856">
                  <c:v>40282</c:v>
                </c:pt>
                <c:pt idx="857">
                  <c:v>40283</c:v>
                </c:pt>
                <c:pt idx="858">
                  <c:v>40284</c:v>
                </c:pt>
                <c:pt idx="859">
                  <c:v>40287</c:v>
                </c:pt>
                <c:pt idx="860">
                  <c:v>40288</c:v>
                </c:pt>
                <c:pt idx="861">
                  <c:v>40289</c:v>
                </c:pt>
                <c:pt idx="862">
                  <c:v>40290</c:v>
                </c:pt>
                <c:pt idx="863">
                  <c:v>40291</c:v>
                </c:pt>
                <c:pt idx="864">
                  <c:v>40294</c:v>
                </c:pt>
                <c:pt idx="865">
                  <c:v>40295</c:v>
                </c:pt>
                <c:pt idx="866">
                  <c:v>40296</c:v>
                </c:pt>
                <c:pt idx="867">
                  <c:v>40297</c:v>
                </c:pt>
                <c:pt idx="868">
                  <c:v>40298</c:v>
                </c:pt>
                <c:pt idx="869">
                  <c:v>40301</c:v>
                </c:pt>
                <c:pt idx="870">
                  <c:v>40302</c:v>
                </c:pt>
                <c:pt idx="871">
                  <c:v>40303</c:v>
                </c:pt>
                <c:pt idx="872">
                  <c:v>40304</c:v>
                </c:pt>
                <c:pt idx="873">
                  <c:v>40305</c:v>
                </c:pt>
                <c:pt idx="874">
                  <c:v>40308</c:v>
                </c:pt>
                <c:pt idx="875">
                  <c:v>40309</c:v>
                </c:pt>
                <c:pt idx="876">
                  <c:v>40310</c:v>
                </c:pt>
                <c:pt idx="877">
                  <c:v>40311</c:v>
                </c:pt>
                <c:pt idx="878">
                  <c:v>40312</c:v>
                </c:pt>
                <c:pt idx="879">
                  <c:v>40315</c:v>
                </c:pt>
                <c:pt idx="880">
                  <c:v>40316</c:v>
                </c:pt>
                <c:pt idx="881">
                  <c:v>40317</c:v>
                </c:pt>
                <c:pt idx="882">
                  <c:v>40318</c:v>
                </c:pt>
                <c:pt idx="883">
                  <c:v>40319</c:v>
                </c:pt>
                <c:pt idx="884">
                  <c:v>40322</c:v>
                </c:pt>
                <c:pt idx="885">
                  <c:v>40323</c:v>
                </c:pt>
                <c:pt idx="886">
                  <c:v>40324</c:v>
                </c:pt>
                <c:pt idx="887">
                  <c:v>40325</c:v>
                </c:pt>
                <c:pt idx="888">
                  <c:v>40326</c:v>
                </c:pt>
                <c:pt idx="889">
                  <c:v>40329</c:v>
                </c:pt>
                <c:pt idx="890">
                  <c:v>40330</c:v>
                </c:pt>
                <c:pt idx="891">
                  <c:v>40331</c:v>
                </c:pt>
                <c:pt idx="892">
                  <c:v>40332</c:v>
                </c:pt>
                <c:pt idx="893">
                  <c:v>40333</c:v>
                </c:pt>
                <c:pt idx="894">
                  <c:v>40336</c:v>
                </c:pt>
                <c:pt idx="895">
                  <c:v>40337</c:v>
                </c:pt>
                <c:pt idx="896">
                  <c:v>40338</c:v>
                </c:pt>
                <c:pt idx="897">
                  <c:v>40339</c:v>
                </c:pt>
                <c:pt idx="898">
                  <c:v>40340</c:v>
                </c:pt>
                <c:pt idx="899">
                  <c:v>40343</c:v>
                </c:pt>
                <c:pt idx="900">
                  <c:v>40344</c:v>
                </c:pt>
                <c:pt idx="901">
                  <c:v>40345</c:v>
                </c:pt>
                <c:pt idx="902">
                  <c:v>40346</c:v>
                </c:pt>
                <c:pt idx="903">
                  <c:v>40347</c:v>
                </c:pt>
                <c:pt idx="904">
                  <c:v>40350</c:v>
                </c:pt>
                <c:pt idx="905">
                  <c:v>40351</c:v>
                </c:pt>
                <c:pt idx="906">
                  <c:v>40352</c:v>
                </c:pt>
                <c:pt idx="907">
                  <c:v>40353</c:v>
                </c:pt>
                <c:pt idx="908">
                  <c:v>40354</c:v>
                </c:pt>
                <c:pt idx="909">
                  <c:v>40357</c:v>
                </c:pt>
                <c:pt idx="910">
                  <c:v>40358</c:v>
                </c:pt>
                <c:pt idx="911">
                  <c:v>40359</c:v>
                </c:pt>
                <c:pt idx="912">
                  <c:v>40360</c:v>
                </c:pt>
                <c:pt idx="913">
                  <c:v>40361</c:v>
                </c:pt>
                <c:pt idx="914">
                  <c:v>40364</c:v>
                </c:pt>
                <c:pt idx="915">
                  <c:v>40365</c:v>
                </c:pt>
                <c:pt idx="916">
                  <c:v>40366</c:v>
                </c:pt>
                <c:pt idx="917">
                  <c:v>40367</c:v>
                </c:pt>
                <c:pt idx="918">
                  <c:v>40368</c:v>
                </c:pt>
                <c:pt idx="919">
                  <c:v>40371</c:v>
                </c:pt>
                <c:pt idx="920">
                  <c:v>40372</c:v>
                </c:pt>
                <c:pt idx="921">
                  <c:v>40373</c:v>
                </c:pt>
                <c:pt idx="922">
                  <c:v>40374</c:v>
                </c:pt>
                <c:pt idx="923">
                  <c:v>40375</c:v>
                </c:pt>
                <c:pt idx="924">
                  <c:v>40378</c:v>
                </c:pt>
                <c:pt idx="925">
                  <c:v>40379</c:v>
                </c:pt>
                <c:pt idx="926">
                  <c:v>40380</c:v>
                </c:pt>
                <c:pt idx="927">
                  <c:v>40381</c:v>
                </c:pt>
                <c:pt idx="928">
                  <c:v>40382</c:v>
                </c:pt>
                <c:pt idx="929">
                  <c:v>40385</c:v>
                </c:pt>
                <c:pt idx="930">
                  <c:v>40386</c:v>
                </c:pt>
                <c:pt idx="931">
                  <c:v>40387</c:v>
                </c:pt>
                <c:pt idx="932">
                  <c:v>40388</c:v>
                </c:pt>
                <c:pt idx="933">
                  <c:v>40389</c:v>
                </c:pt>
                <c:pt idx="934">
                  <c:v>40392</c:v>
                </c:pt>
                <c:pt idx="935">
                  <c:v>40393</c:v>
                </c:pt>
                <c:pt idx="936">
                  <c:v>40394</c:v>
                </c:pt>
                <c:pt idx="937">
                  <c:v>40395</c:v>
                </c:pt>
                <c:pt idx="938">
                  <c:v>40396</c:v>
                </c:pt>
                <c:pt idx="939">
                  <c:v>40399</c:v>
                </c:pt>
                <c:pt idx="940">
                  <c:v>40400</c:v>
                </c:pt>
                <c:pt idx="941">
                  <c:v>40401</c:v>
                </c:pt>
                <c:pt idx="942">
                  <c:v>40402</c:v>
                </c:pt>
                <c:pt idx="943">
                  <c:v>40403</c:v>
                </c:pt>
                <c:pt idx="944">
                  <c:v>40406</c:v>
                </c:pt>
                <c:pt idx="945">
                  <c:v>40407</c:v>
                </c:pt>
                <c:pt idx="946">
                  <c:v>40408</c:v>
                </c:pt>
                <c:pt idx="947">
                  <c:v>40409</c:v>
                </c:pt>
                <c:pt idx="948">
                  <c:v>40410</c:v>
                </c:pt>
                <c:pt idx="949">
                  <c:v>40413</c:v>
                </c:pt>
                <c:pt idx="950">
                  <c:v>40414</c:v>
                </c:pt>
                <c:pt idx="951">
                  <c:v>40415</c:v>
                </c:pt>
                <c:pt idx="952">
                  <c:v>40416</c:v>
                </c:pt>
                <c:pt idx="953">
                  <c:v>40417</c:v>
                </c:pt>
                <c:pt idx="954">
                  <c:v>40420</c:v>
                </c:pt>
                <c:pt idx="955">
                  <c:v>40421</c:v>
                </c:pt>
                <c:pt idx="956">
                  <c:v>40422</c:v>
                </c:pt>
                <c:pt idx="957">
                  <c:v>40423</c:v>
                </c:pt>
                <c:pt idx="958">
                  <c:v>40424</c:v>
                </c:pt>
                <c:pt idx="959">
                  <c:v>40427</c:v>
                </c:pt>
                <c:pt idx="960">
                  <c:v>40428</c:v>
                </c:pt>
                <c:pt idx="961">
                  <c:v>40429</c:v>
                </c:pt>
                <c:pt idx="962">
                  <c:v>40430</c:v>
                </c:pt>
                <c:pt idx="963">
                  <c:v>40431</c:v>
                </c:pt>
                <c:pt idx="964">
                  <c:v>40434</c:v>
                </c:pt>
                <c:pt idx="965">
                  <c:v>40435</c:v>
                </c:pt>
                <c:pt idx="966">
                  <c:v>40436</c:v>
                </c:pt>
                <c:pt idx="967">
                  <c:v>40437</c:v>
                </c:pt>
                <c:pt idx="968">
                  <c:v>40438</c:v>
                </c:pt>
                <c:pt idx="969">
                  <c:v>40441</c:v>
                </c:pt>
                <c:pt idx="970">
                  <c:v>40442</c:v>
                </c:pt>
                <c:pt idx="971">
                  <c:v>40443</c:v>
                </c:pt>
                <c:pt idx="972">
                  <c:v>40444</c:v>
                </c:pt>
                <c:pt idx="973">
                  <c:v>40445</c:v>
                </c:pt>
                <c:pt idx="974">
                  <c:v>40448</c:v>
                </c:pt>
                <c:pt idx="975">
                  <c:v>40449</c:v>
                </c:pt>
                <c:pt idx="976">
                  <c:v>40450</c:v>
                </c:pt>
                <c:pt idx="977">
                  <c:v>40451</c:v>
                </c:pt>
                <c:pt idx="978">
                  <c:v>40452</c:v>
                </c:pt>
                <c:pt idx="979">
                  <c:v>40455</c:v>
                </c:pt>
                <c:pt idx="980">
                  <c:v>40456</c:v>
                </c:pt>
                <c:pt idx="981">
                  <c:v>40457</c:v>
                </c:pt>
                <c:pt idx="982">
                  <c:v>40458</c:v>
                </c:pt>
                <c:pt idx="983">
                  <c:v>40459</c:v>
                </c:pt>
                <c:pt idx="984">
                  <c:v>40462</c:v>
                </c:pt>
                <c:pt idx="985">
                  <c:v>40463</c:v>
                </c:pt>
                <c:pt idx="986">
                  <c:v>40464</c:v>
                </c:pt>
                <c:pt idx="987">
                  <c:v>40465</c:v>
                </c:pt>
                <c:pt idx="988">
                  <c:v>40466</c:v>
                </c:pt>
                <c:pt idx="989">
                  <c:v>40469</c:v>
                </c:pt>
                <c:pt idx="990">
                  <c:v>40470</c:v>
                </c:pt>
                <c:pt idx="991">
                  <c:v>40471</c:v>
                </c:pt>
                <c:pt idx="992">
                  <c:v>40472</c:v>
                </c:pt>
                <c:pt idx="993">
                  <c:v>40473</c:v>
                </c:pt>
                <c:pt idx="994">
                  <c:v>40476</c:v>
                </c:pt>
                <c:pt idx="995">
                  <c:v>40477</c:v>
                </c:pt>
                <c:pt idx="996">
                  <c:v>40478</c:v>
                </c:pt>
                <c:pt idx="997">
                  <c:v>40479</c:v>
                </c:pt>
                <c:pt idx="998">
                  <c:v>40480</c:v>
                </c:pt>
                <c:pt idx="999">
                  <c:v>40483</c:v>
                </c:pt>
                <c:pt idx="1000">
                  <c:v>40484</c:v>
                </c:pt>
                <c:pt idx="1001">
                  <c:v>40485</c:v>
                </c:pt>
                <c:pt idx="1002">
                  <c:v>40486</c:v>
                </c:pt>
                <c:pt idx="1003">
                  <c:v>40487</c:v>
                </c:pt>
                <c:pt idx="1004">
                  <c:v>40490</c:v>
                </c:pt>
                <c:pt idx="1005">
                  <c:v>40491</c:v>
                </c:pt>
                <c:pt idx="1006">
                  <c:v>40492</c:v>
                </c:pt>
                <c:pt idx="1007">
                  <c:v>40493</c:v>
                </c:pt>
                <c:pt idx="1008">
                  <c:v>40494</c:v>
                </c:pt>
                <c:pt idx="1009">
                  <c:v>40497</c:v>
                </c:pt>
                <c:pt idx="1010">
                  <c:v>40498</c:v>
                </c:pt>
                <c:pt idx="1011">
                  <c:v>40499</c:v>
                </c:pt>
                <c:pt idx="1012">
                  <c:v>40500</c:v>
                </c:pt>
                <c:pt idx="1013">
                  <c:v>40501</c:v>
                </c:pt>
                <c:pt idx="1014">
                  <c:v>40504</c:v>
                </c:pt>
                <c:pt idx="1015">
                  <c:v>40505</c:v>
                </c:pt>
                <c:pt idx="1016">
                  <c:v>40506</c:v>
                </c:pt>
                <c:pt idx="1017">
                  <c:v>40507</c:v>
                </c:pt>
                <c:pt idx="1018">
                  <c:v>40508</c:v>
                </c:pt>
                <c:pt idx="1019">
                  <c:v>40511</c:v>
                </c:pt>
                <c:pt idx="1020">
                  <c:v>40512</c:v>
                </c:pt>
                <c:pt idx="1021">
                  <c:v>40513</c:v>
                </c:pt>
                <c:pt idx="1022">
                  <c:v>40514</c:v>
                </c:pt>
                <c:pt idx="1023">
                  <c:v>40515</c:v>
                </c:pt>
                <c:pt idx="1024">
                  <c:v>40518</c:v>
                </c:pt>
                <c:pt idx="1025">
                  <c:v>40519</c:v>
                </c:pt>
                <c:pt idx="1026">
                  <c:v>40520</c:v>
                </c:pt>
                <c:pt idx="1027">
                  <c:v>40521</c:v>
                </c:pt>
                <c:pt idx="1028">
                  <c:v>40522</c:v>
                </c:pt>
                <c:pt idx="1029">
                  <c:v>40525</c:v>
                </c:pt>
                <c:pt idx="1030">
                  <c:v>40526</c:v>
                </c:pt>
                <c:pt idx="1031">
                  <c:v>40527</c:v>
                </c:pt>
                <c:pt idx="1032">
                  <c:v>40528</c:v>
                </c:pt>
                <c:pt idx="1033">
                  <c:v>40529</c:v>
                </c:pt>
                <c:pt idx="1034">
                  <c:v>40532</c:v>
                </c:pt>
                <c:pt idx="1035">
                  <c:v>40533</c:v>
                </c:pt>
                <c:pt idx="1036">
                  <c:v>40534</c:v>
                </c:pt>
                <c:pt idx="1037">
                  <c:v>40535</c:v>
                </c:pt>
                <c:pt idx="1038">
                  <c:v>40536</c:v>
                </c:pt>
                <c:pt idx="1039">
                  <c:v>40539</c:v>
                </c:pt>
                <c:pt idx="1040">
                  <c:v>40540</c:v>
                </c:pt>
                <c:pt idx="1041">
                  <c:v>40541</c:v>
                </c:pt>
                <c:pt idx="1042">
                  <c:v>40542</c:v>
                </c:pt>
                <c:pt idx="1043">
                  <c:v>40543</c:v>
                </c:pt>
                <c:pt idx="1044">
                  <c:v>40546</c:v>
                </c:pt>
                <c:pt idx="1045">
                  <c:v>40547</c:v>
                </c:pt>
                <c:pt idx="1046">
                  <c:v>40548</c:v>
                </c:pt>
                <c:pt idx="1047">
                  <c:v>40549</c:v>
                </c:pt>
                <c:pt idx="1048">
                  <c:v>40550</c:v>
                </c:pt>
                <c:pt idx="1049">
                  <c:v>40553</c:v>
                </c:pt>
                <c:pt idx="1050">
                  <c:v>40554</c:v>
                </c:pt>
                <c:pt idx="1051">
                  <c:v>40555</c:v>
                </c:pt>
                <c:pt idx="1052">
                  <c:v>40556</c:v>
                </c:pt>
                <c:pt idx="1053">
                  <c:v>40557</c:v>
                </c:pt>
                <c:pt idx="1054">
                  <c:v>40560</c:v>
                </c:pt>
                <c:pt idx="1055">
                  <c:v>40561</c:v>
                </c:pt>
                <c:pt idx="1056">
                  <c:v>40562</c:v>
                </c:pt>
                <c:pt idx="1057">
                  <c:v>40563</c:v>
                </c:pt>
                <c:pt idx="1058">
                  <c:v>40564</c:v>
                </c:pt>
                <c:pt idx="1059">
                  <c:v>40567</c:v>
                </c:pt>
                <c:pt idx="1060">
                  <c:v>40568</c:v>
                </c:pt>
                <c:pt idx="1061">
                  <c:v>40569</c:v>
                </c:pt>
                <c:pt idx="1062">
                  <c:v>40570</c:v>
                </c:pt>
                <c:pt idx="1063">
                  <c:v>40571</c:v>
                </c:pt>
                <c:pt idx="1064">
                  <c:v>40574</c:v>
                </c:pt>
                <c:pt idx="1065">
                  <c:v>40575</c:v>
                </c:pt>
                <c:pt idx="1066">
                  <c:v>40576</c:v>
                </c:pt>
                <c:pt idx="1067">
                  <c:v>40577</c:v>
                </c:pt>
                <c:pt idx="1068">
                  <c:v>40578</c:v>
                </c:pt>
                <c:pt idx="1069">
                  <c:v>40581</c:v>
                </c:pt>
                <c:pt idx="1070">
                  <c:v>40582</c:v>
                </c:pt>
                <c:pt idx="1071">
                  <c:v>40583</c:v>
                </c:pt>
                <c:pt idx="1072">
                  <c:v>40584</c:v>
                </c:pt>
                <c:pt idx="1073">
                  <c:v>40585</c:v>
                </c:pt>
                <c:pt idx="1074">
                  <c:v>40588</c:v>
                </c:pt>
                <c:pt idx="1075">
                  <c:v>40589</c:v>
                </c:pt>
                <c:pt idx="1076">
                  <c:v>40590</c:v>
                </c:pt>
                <c:pt idx="1077">
                  <c:v>40591</c:v>
                </c:pt>
                <c:pt idx="1078">
                  <c:v>40592</c:v>
                </c:pt>
                <c:pt idx="1079">
                  <c:v>40595</c:v>
                </c:pt>
                <c:pt idx="1080">
                  <c:v>40596</c:v>
                </c:pt>
                <c:pt idx="1081">
                  <c:v>40597</c:v>
                </c:pt>
                <c:pt idx="1082">
                  <c:v>40598</c:v>
                </c:pt>
                <c:pt idx="1083">
                  <c:v>40599</c:v>
                </c:pt>
                <c:pt idx="1084">
                  <c:v>40602</c:v>
                </c:pt>
                <c:pt idx="1085">
                  <c:v>40603</c:v>
                </c:pt>
                <c:pt idx="1086">
                  <c:v>40604</c:v>
                </c:pt>
                <c:pt idx="1087">
                  <c:v>40605</c:v>
                </c:pt>
                <c:pt idx="1088">
                  <c:v>40606</c:v>
                </c:pt>
                <c:pt idx="1089">
                  <c:v>40609</c:v>
                </c:pt>
                <c:pt idx="1090">
                  <c:v>40610</c:v>
                </c:pt>
                <c:pt idx="1091">
                  <c:v>40611</c:v>
                </c:pt>
                <c:pt idx="1092">
                  <c:v>40612</c:v>
                </c:pt>
                <c:pt idx="1093">
                  <c:v>40613</c:v>
                </c:pt>
                <c:pt idx="1094">
                  <c:v>40616</c:v>
                </c:pt>
                <c:pt idx="1095">
                  <c:v>40617</c:v>
                </c:pt>
                <c:pt idx="1096">
                  <c:v>40618</c:v>
                </c:pt>
                <c:pt idx="1097">
                  <c:v>40619</c:v>
                </c:pt>
                <c:pt idx="1098">
                  <c:v>40620</c:v>
                </c:pt>
                <c:pt idx="1099">
                  <c:v>40623</c:v>
                </c:pt>
                <c:pt idx="1100">
                  <c:v>40624</c:v>
                </c:pt>
                <c:pt idx="1101">
                  <c:v>40625</c:v>
                </c:pt>
                <c:pt idx="1102">
                  <c:v>40626</c:v>
                </c:pt>
                <c:pt idx="1103">
                  <c:v>40627</c:v>
                </c:pt>
                <c:pt idx="1104">
                  <c:v>40630</c:v>
                </c:pt>
                <c:pt idx="1105">
                  <c:v>40631</c:v>
                </c:pt>
                <c:pt idx="1106">
                  <c:v>40632</c:v>
                </c:pt>
                <c:pt idx="1107">
                  <c:v>40633</c:v>
                </c:pt>
                <c:pt idx="1108">
                  <c:v>40634</c:v>
                </c:pt>
                <c:pt idx="1109">
                  <c:v>40637</c:v>
                </c:pt>
                <c:pt idx="1110">
                  <c:v>40638</c:v>
                </c:pt>
                <c:pt idx="1111">
                  <c:v>40639</c:v>
                </c:pt>
                <c:pt idx="1112">
                  <c:v>40640</c:v>
                </c:pt>
                <c:pt idx="1113">
                  <c:v>40641</c:v>
                </c:pt>
                <c:pt idx="1114">
                  <c:v>40644</c:v>
                </c:pt>
                <c:pt idx="1115">
                  <c:v>40645</c:v>
                </c:pt>
                <c:pt idx="1116">
                  <c:v>40646</c:v>
                </c:pt>
                <c:pt idx="1117">
                  <c:v>40647</c:v>
                </c:pt>
                <c:pt idx="1118">
                  <c:v>40648</c:v>
                </c:pt>
                <c:pt idx="1119">
                  <c:v>40651</c:v>
                </c:pt>
                <c:pt idx="1120">
                  <c:v>40652</c:v>
                </c:pt>
                <c:pt idx="1121">
                  <c:v>40653</c:v>
                </c:pt>
                <c:pt idx="1122">
                  <c:v>40654</c:v>
                </c:pt>
                <c:pt idx="1123">
                  <c:v>40655</c:v>
                </c:pt>
                <c:pt idx="1124">
                  <c:v>40658</c:v>
                </c:pt>
                <c:pt idx="1125">
                  <c:v>40659</c:v>
                </c:pt>
                <c:pt idx="1126">
                  <c:v>40660</c:v>
                </c:pt>
                <c:pt idx="1127">
                  <c:v>40661</c:v>
                </c:pt>
                <c:pt idx="1128">
                  <c:v>40662</c:v>
                </c:pt>
                <c:pt idx="1129">
                  <c:v>40665</c:v>
                </c:pt>
                <c:pt idx="1130">
                  <c:v>40666</c:v>
                </c:pt>
                <c:pt idx="1131">
                  <c:v>40667</c:v>
                </c:pt>
                <c:pt idx="1132">
                  <c:v>40668</c:v>
                </c:pt>
                <c:pt idx="1133">
                  <c:v>40669</c:v>
                </c:pt>
                <c:pt idx="1134">
                  <c:v>40672</c:v>
                </c:pt>
                <c:pt idx="1135">
                  <c:v>40673</c:v>
                </c:pt>
                <c:pt idx="1136">
                  <c:v>40674</c:v>
                </c:pt>
                <c:pt idx="1137">
                  <c:v>40675</c:v>
                </c:pt>
                <c:pt idx="1138">
                  <c:v>40676</c:v>
                </c:pt>
                <c:pt idx="1139">
                  <c:v>40679</c:v>
                </c:pt>
                <c:pt idx="1140">
                  <c:v>40680</c:v>
                </c:pt>
                <c:pt idx="1141">
                  <c:v>40681</c:v>
                </c:pt>
                <c:pt idx="1142">
                  <c:v>40682</c:v>
                </c:pt>
                <c:pt idx="1143">
                  <c:v>40683</c:v>
                </c:pt>
                <c:pt idx="1144">
                  <c:v>40686</c:v>
                </c:pt>
                <c:pt idx="1145">
                  <c:v>40687</c:v>
                </c:pt>
                <c:pt idx="1146">
                  <c:v>40688</c:v>
                </c:pt>
                <c:pt idx="1147">
                  <c:v>40689</c:v>
                </c:pt>
                <c:pt idx="1148">
                  <c:v>40690</c:v>
                </c:pt>
                <c:pt idx="1149">
                  <c:v>40693</c:v>
                </c:pt>
                <c:pt idx="1150">
                  <c:v>40694</c:v>
                </c:pt>
                <c:pt idx="1151">
                  <c:v>40695</c:v>
                </c:pt>
                <c:pt idx="1152">
                  <c:v>40696</c:v>
                </c:pt>
                <c:pt idx="1153">
                  <c:v>40697</c:v>
                </c:pt>
                <c:pt idx="1154">
                  <c:v>40700</c:v>
                </c:pt>
                <c:pt idx="1155">
                  <c:v>40701</c:v>
                </c:pt>
                <c:pt idx="1156">
                  <c:v>40702</c:v>
                </c:pt>
                <c:pt idx="1157">
                  <c:v>40703</c:v>
                </c:pt>
                <c:pt idx="1158">
                  <c:v>40704</c:v>
                </c:pt>
                <c:pt idx="1159">
                  <c:v>40707</c:v>
                </c:pt>
                <c:pt idx="1160">
                  <c:v>40708</c:v>
                </c:pt>
                <c:pt idx="1161">
                  <c:v>40709</c:v>
                </c:pt>
                <c:pt idx="1162">
                  <c:v>40710</c:v>
                </c:pt>
                <c:pt idx="1163">
                  <c:v>40711</c:v>
                </c:pt>
                <c:pt idx="1164">
                  <c:v>40714</c:v>
                </c:pt>
                <c:pt idx="1165">
                  <c:v>40715</c:v>
                </c:pt>
                <c:pt idx="1166">
                  <c:v>40716</c:v>
                </c:pt>
                <c:pt idx="1167">
                  <c:v>40717</c:v>
                </c:pt>
                <c:pt idx="1168">
                  <c:v>40718</c:v>
                </c:pt>
                <c:pt idx="1169">
                  <c:v>40721</c:v>
                </c:pt>
                <c:pt idx="1170">
                  <c:v>40722</c:v>
                </c:pt>
                <c:pt idx="1171">
                  <c:v>40723</c:v>
                </c:pt>
                <c:pt idx="1172">
                  <c:v>40724</c:v>
                </c:pt>
                <c:pt idx="1173">
                  <c:v>40725</c:v>
                </c:pt>
                <c:pt idx="1174">
                  <c:v>40728</c:v>
                </c:pt>
                <c:pt idx="1175">
                  <c:v>40729</c:v>
                </c:pt>
                <c:pt idx="1176">
                  <c:v>40730</c:v>
                </c:pt>
                <c:pt idx="1177">
                  <c:v>40731</c:v>
                </c:pt>
                <c:pt idx="1178">
                  <c:v>40732</c:v>
                </c:pt>
                <c:pt idx="1179">
                  <c:v>40735</c:v>
                </c:pt>
                <c:pt idx="1180">
                  <c:v>40736</c:v>
                </c:pt>
                <c:pt idx="1181">
                  <c:v>40737</c:v>
                </c:pt>
                <c:pt idx="1182">
                  <c:v>40738</c:v>
                </c:pt>
                <c:pt idx="1183">
                  <c:v>40739</c:v>
                </c:pt>
                <c:pt idx="1184">
                  <c:v>40742</c:v>
                </c:pt>
                <c:pt idx="1185">
                  <c:v>40743</c:v>
                </c:pt>
                <c:pt idx="1186">
                  <c:v>40744</c:v>
                </c:pt>
                <c:pt idx="1187">
                  <c:v>40745</c:v>
                </c:pt>
                <c:pt idx="1188">
                  <c:v>40746</c:v>
                </c:pt>
                <c:pt idx="1189">
                  <c:v>40749</c:v>
                </c:pt>
                <c:pt idx="1190">
                  <c:v>40750</c:v>
                </c:pt>
                <c:pt idx="1191">
                  <c:v>40751</c:v>
                </c:pt>
                <c:pt idx="1192">
                  <c:v>40752</c:v>
                </c:pt>
                <c:pt idx="1193">
                  <c:v>40753</c:v>
                </c:pt>
                <c:pt idx="1194">
                  <c:v>40756</c:v>
                </c:pt>
                <c:pt idx="1195">
                  <c:v>40757</c:v>
                </c:pt>
                <c:pt idx="1196">
                  <c:v>40758</c:v>
                </c:pt>
                <c:pt idx="1197">
                  <c:v>40759</c:v>
                </c:pt>
                <c:pt idx="1198">
                  <c:v>40760</c:v>
                </c:pt>
                <c:pt idx="1199">
                  <c:v>40763</c:v>
                </c:pt>
                <c:pt idx="1200">
                  <c:v>40764</c:v>
                </c:pt>
                <c:pt idx="1201">
                  <c:v>40765</c:v>
                </c:pt>
                <c:pt idx="1202">
                  <c:v>40766</c:v>
                </c:pt>
                <c:pt idx="1203">
                  <c:v>40767</c:v>
                </c:pt>
                <c:pt idx="1204">
                  <c:v>40770</c:v>
                </c:pt>
                <c:pt idx="1205">
                  <c:v>40771</c:v>
                </c:pt>
                <c:pt idx="1206">
                  <c:v>40772</c:v>
                </c:pt>
                <c:pt idx="1207">
                  <c:v>40773</c:v>
                </c:pt>
                <c:pt idx="1208">
                  <c:v>40774</c:v>
                </c:pt>
                <c:pt idx="1209">
                  <c:v>40777</c:v>
                </c:pt>
                <c:pt idx="1210">
                  <c:v>40778</c:v>
                </c:pt>
                <c:pt idx="1211">
                  <c:v>40779</c:v>
                </c:pt>
                <c:pt idx="1212">
                  <c:v>40780</c:v>
                </c:pt>
                <c:pt idx="1213">
                  <c:v>40781</c:v>
                </c:pt>
                <c:pt idx="1214">
                  <c:v>40784</c:v>
                </c:pt>
                <c:pt idx="1215">
                  <c:v>40785</c:v>
                </c:pt>
                <c:pt idx="1216">
                  <c:v>40786</c:v>
                </c:pt>
                <c:pt idx="1217">
                  <c:v>40787</c:v>
                </c:pt>
                <c:pt idx="1218">
                  <c:v>40788</c:v>
                </c:pt>
                <c:pt idx="1219">
                  <c:v>40791</c:v>
                </c:pt>
                <c:pt idx="1220">
                  <c:v>40792</c:v>
                </c:pt>
                <c:pt idx="1221">
                  <c:v>40793</c:v>
                </c:pt>
                <c:pt idx="1222">
                  <c:v>40794</c:v>
                </c:pt>
                <c:pt idx="1223">
                  <c:v>40795</c:v>
                </c:pt>
                <c:pt idx="1224">
                  <c:v>40798</c:v>
                </c:pt>
                <c:pt idx="1225">
                  <c:v>40799</c:v>
                </c:pt>
                <c:pt idx="1226">
                  <c:v>40800</c:v>
                </c:pt>
                <c:pt idx="1227">
                  <c:v>40801</c:v>
                </c:pt>
                <c:pt idx="1228">
                  <c:v>40802</c:v>
                </c:pt>
                <c:pt idx="1229">
                  <c:v>40805</c:v>
                </c:pt>
                <c:pt idx="1230">
                  <c:v>40806</c:v>
                </c:pt>
                <c:pt idx="1231">
                  <c:v>40807</c:v>
                </c:pt>
                <c:pt idx="1232">
                  <c:v>40808</c:v>
                </c:pt>
                <c:pt idx="1233">
                  <c:v>40809</c:v>
                </c:pt>
                <c:pt idx="1234">
                  <c:v>40812</c:v>
                </c:pt>
                <c:pt idx="1235">
                  <c:v>40813</c:v>
                </c:pt>
                <c:pt idx="1236">
                  <c:v>40814</c:v>
                </c:pt>
                <c:pt idx="1237">
                  <c:v>40815</c:v>
                </c:pt>
                <c:pt idx="1238">
                  <c:v>40816</c:v>
                </c:pt>
                <c:pt idx="1239">
                  <c:v>40819</c:v>
                </c:pt>
                <c:pt idx="1240">
                  <c:v>40820</c:v>
                </c:pt>
                <c:pt idx="1241">
                  <c:v>40821</c:v>
                </c:pt>
                <c:pt idx="1242">
                  <c:v>40822</c:v>
                </c:pt>
                <c:pt idx="1243">
                  <c:v>40823</c:v>
                </c:pt>
                <c:pt idx="1244">
                  <c:v>40826</c:v>
                </c:pt>
                <c:pt idx="1245">
                  <c:v>40827</c:v>
                </c:pt>
                <c:pt idx="1246">
                  <c:v>40828</c:v>
                </c:pt>
                <c:pt idx="1247">
                  <c:v>40829</c:v>
                </c:pt>
                <c:pt idx="1248">
                  <c:v>40830</c:v>
                </c:pt>
                <c:pt idx="1249">
                  <c:v>40833</c:v>
                </c:pt>
                <c:pt idx="1250">
                  <c:v>40834</c:v>
                </c:pt>
                <c:pt idx="1251">
                  <c:v>40835</c:v>
                </c:pt>
                <c:pt idx="1252">
                  <c:v>40836</c:v>
                </c:pt>
                <c:pt idx="1253">
                  <c:v>40837</c:v>
                </c:pt>
                <c:pt idx="1254">
                  <c:v>40840</c:v>
                </c:pt>
                <c:pt idx="1255">
                  <c:v>40841</c:v>
                </c:pt>
                <c:pt idx="1256">
                  <c:v>40842</c:v>
                </c:pt>
                <c:pt idx="1257">
                  <c:v>40843</c:v>
                </c:pt>
                <c:pt idx="1258">
                  <c:v>40844</c:v>
                </c:pt>
                <c:pt idx="1259">
                  <c:v>40847</c:v>
                </c:pt>
                <c:pt idx="1260">
                  <c:v>40848</c:v>
                </c:pt>
                <c:pt idx="1261">
                  <c:v>40849</c:v>
                </c:pt>
                <c:pt idx="1262">
                  <c:v>40850</c:v>
                </c:pt>
                <c:pt idx="1263">
                  <c:v>40851</c:v>
                </c:pt>
                <c:pt idx="1264">
                  <c:v>40854</c:v>
                </c:pt>
                <c:pt idx="1265">
                  <c:v>40855</c:v>
                </c:pt>
                <c:pt idx="1266">
                  <c:v>40856</c:v>
                </c:pt>
                <c:pt idx="1267">
                  <c:v>40857</c:v>
                </c:pt>
                <c:pt idx="1268">
                  <c:v>40858</c:v>
                </c:pt>
                <c:pt idx="1269">
                  <c:v>40861</c:v>
                </c:pt>
                <c:pt idx="1270">
                  <c:v>40862</c:v>
                </c:pt>
                <c:pt idx="1271">
                  <c:v>40863</c:v>
                </c:pt>
                <c:pt idx="1272">
                  <c:v>40864</c:v>
                </c:pt>
                <c:pt idx="1273">
                  <c:v>40865</c:v>
                </c:pt>
                <c:pt idx="1274">
                  <c:v>40868</c:v>
                </c:pt>
                <c:pt idx="1275">
                  <c:v>40869</c:v>
                </c:pt>
                <c:pt idx="1276">
                  <c:v>40870</c:v>
                </c:pt>
                <c:pt idx="1277">
                  <c:v>40871</c:v>
                </c:pt>
                <c:pt idx="1278">
                  <c:v>40872</c:v>
                </c:pt>
                <c:pt idx="1279">
                  <c:v>40875</c:v>
                </c:pt>
                <c:pt idx="1280">
                  <c:v>40876</c:v>
                </c:pt>
                <c:pt idx="1281">
                  <c:v>40877</c:v>
                </c:pt>
                <c:pt idx="1282">
                  <c:v>40878</c:v>
                </c:pt>
                <c:pt idx="1283">
                  <c:v>40879</c:v>
                </c:pt>
                <c:pt idx="1284">
                  <c:v>40882</c:v>
                </c:pt>
                <c:pt idx="1285">
                  <c:v>40883</c:v>
                </c:pt>
                <c:pt idx="1286">
                  <c:v>40884</c:v>
                </c:pt>
                <c:pt idx="1287">
                  <c:v>40885</c:v>
                </c:pt>
                <c:pt idx="1288">
                  <c:v>40886</c:v>
                </c:pt>
                <c:pt idx="1289">
                  <c:v>40889</c:v>
                </c:pt>
                <c:pt idx="1290">
                  <c:v>40890</c:v>
                </c:pt>
                <c:pt idx="1291">
                  <c:v>40891</c:v>
                </c:pt>
                <c:pt idx="1292">
                  <c:v>40892</c:v>
                </c:pt>
                <c:pt idx="1293">
                  <c:v>40893</c:v>
                </c:pt>
                <c:pt idx="1294">
                  <c:v>40896</c:v>
                </c:pt>
                <c:pt idx="1295">
                  <c:v>40897</c:v>
                </c:pt>
                <c:pt idx="1296">
                  <c:v>40898</c:v>
                </c:pt>
                <c:pt idx="1297">
                  <c:v>40899</c:v>
                </c:pt>
                <c:pt idx="1298">
                  <c:v>40900</c:v>
                </c:pt>
                <c:pt idx="1299">
                  <c:v>40903</c:v>
                </c:pt>
                <c:pt idx="1300">
                  <c:v>40904</c:v>
                </c:pt>
                <c:pt idx="1301">
                  <c:v>40905</c:v>
                </c:pt>
                <c:pt idx="1302">
                  <c:v>40906</c:v>
                </c:pt>
                <c:pt idx="1303">
                  <c:v>40907</c:v>
                </c:pt>
                <c:pt idx="1304">
                  <c:v>40910</c:v>
                </c:pt>
                <c:pt idx="1305">
                  <c:v>40911</c:v>
                </c:pt>
                <c:pt idx="1306">
                  <c:v>40912</c:v>
                </c:pt>
                <c:pt idx="1307">
                  <c:v>40913</c:v>
                </c:pt>
                <c:pt idx="1308">
                  <c:v>40914</c:v>
                </c:pt>
                <c:pt idx="1309">
                  <c:v>40917</c:v>
                </c:pt>
                <c:pt idx="1310">
                  <c:v>40918</c:v>
                </c:pt>
                <c:pt idx="1311">
                  <c:v>40919</c:v>
                </c:pt>
                <c:pt idx="1312">
                  <c:v>40920</c:v>
                </c:pt>
                <c:pt idx="1313">
                  <c:v>40921</c:v>
                </c:pt>
                <c:pt idx="1314">
                  <c:v>40924</c:v>
                </c:pt>
                <c:pt idx="1315">
                  <c:v>40925</c:v>
                </c:pt>
                <c:pt idx="1316">
                  <c:v>40926</c:v>
                </c:pt>
                <c:pt idx="1317">
                  <c:v>40927</c:v>
                </c:pt>
                <c:pt idx="1318">
                  <c:v>40928</c:v>
                </c:pt>
                <c:pt idx="1319">
                  <c:v>40931</c:v>
                </c:pt>
                <c:pt idx="1320">
                  <c:v>40932</c:v>
                </c:pt>
                <c:pt idx="1321">
                  <c:v>40933</c:v>
                </c:pt>
                <c:pt idx="1322">
                  <c:v>40934</c:v>
                </c:pt>
                <c:pt idx="1323">
                  <c:v>40935</c:v>
                </c:pt>
                <c:pt idx="1324">
                  <c:v>40938</c:v>
                </c:pt>
                <c:pt idx="1325">
                  <c:v>40939</c:v>
                </c:pt>
                <c:pt idx="1326">
                  <c:v>40940</c:v>
                </c:pt>
                <c:pt idx="1327">
                  <c:v>40941</c:v>
                </c:pt>
                <c:pt idx="1328">
                  <c:v>40942</c:v>
                </c:pt>
                <c:pt idx="1329">
                  <c:v>40945</c:v>
                </c:pt>
                <c:pt idx="1330">
                  <c:v>40946</c:v>
                </c:pt>
                <c:pt idx="1331">
                  <c:v>40947</c:v>
                </c:pt>
                <c:pt idx="1332">
                  <c:v>40948</c:v>
                </c:pt>
                <c:pt idx="1333">
                  <c:v>40949</c:v>
                </c:pt>
                <c:pt idx="1334">
                  <c:v>40952</c:v>
                </c:pt>
                <c:pt idx="1335">
                  <c:v>40953</c:v>
                </c:pt>
                <c:pt idx="1336">
                  <c:v>40954</c:v>
                </c:pt>
                <c:pt idx="1337">
                  <c:v>40955</c:v>
                </c:pt>
                <c:pt idx="1338">
                  <c:v>40956</c:v>
                </c:pt>
                <c:pt idx="1339">
                  <c:v>40959</c:v>
                </c:pt>
                <c:pt idx="1340">
                  <c:v>40960</c:v>
                </c:pt>
                <c:pt idx="1341">
                  <c:v>40961</c:v>
                </c:pt>
                <c:pt idx="1342">
                  <c:v>40962</c:v>
                </c:pt>
                <c:pt idx="1343">
                  <c:v>40963</c:v>
                </c:pt>
                <c:pt idx="1344">
                  <c:v>40966</c:v>
                </c:pt>
                <c:pt idx="1345">
                  <c:v>40967</c:v>
                </c:pt>
                <c:pt idx="1346">
                  <c:v>40968</c:v>
                </c:pt>
                <c:pt idx="1347">
                  <c:v>40969</c:v>
                </c:pt>
                <c:pt idx="1348">
                  <c:v>40970</c:v>
                </c:pt>
                <c:pt idx="1349">
                  <c:v>40973</c:v>
                </c:pt>
                <c:pt idx="1350">
                  <c:v>40974</c:v>
                </c:pt>
                <c:pt idx="1351">
                  <c:v>40975</c:v>
                </c:pt>
                <c:pt idx="1352">
                  <c:v>40976</c:v>
                </c:pt>
                <c:pt idx="1353">
                  <c:v>40977</c:v>
                </c:pt>
                <c:pt idx="1354">
                  <c:v>40980</c:v>
                </c:pt>
                <c:pt idx="1355">
                  <c:v>40981</c:v>
                </c:pt>
                <c:pt idx="1356">
                  <c:v>40982</c:v>
                </c:pt>
                <c:pt idx="1357">
                  <c:v>40983</c:v>
                </c:pt>
                <c:pt idx="1358">
                  <c:v>40984</c:v>
                </c:pt>
                <c:pt idx="1359">
                  <c:v>40987</c:v>
                </c:pt>
                <c:pt idx="1360">
                  <c:v>40988</c:v>
                </c:pt>
                <c:pt idx="1361">
                  <c:v>40989</c:v>
                </c:pt>
                <c:pt idx="1362">
                  <c:v>40990</c:v>
                </c:pt>
                <c:pt idx="1363">
                  <c:v>40991</c:v>
                </c:pt>
                <c:pt idx="1364">
                  <c:v>40994</c:v>
                </c:pt>
                <c:pt idx="1365">
                  <c:v>40995</c:v>
                </c:pt>
                <c:pt idx="1366">
                  <c:v>40996</c:v>
                </c:pt>
                <c:pt idx="1367">
                  <c:v>40997</c:v>
                </c:pt>
                <c:pt idx="1368">
                  <c:v>40998</c:v>
                </c:pt>
                <c:pt idx="1369">
                  <c:v>41001</c:v>
                </c:pt>
                <c:pt idx="1370">
                  <c:v>41002</c:v>
                </c:pt>
                <c:pt idx="1371">
                  <c:v>41003</c:v>
                </c:pt>
                <c:pt idx="1372">
                  <c:v>41004</c:v>
                </c:pt>
                <c:pt idx="1373">
                  <c:v>41005</c:v>
                </c:pt>
                <c:pt idx="1374">
                  <c:v>41008</c:v>
                </c:pt>
                <c:pt idx="1375">
                  <c:v>41009</c:v>
                </c:pt>
                <c:pt idx="1376">
                  <c:v>41010</c:v>
                </c:pt>
                <c:pt idx="1377">
                  <c:v>41011</c:v>
                </c:pt>
                <c:pt idx="1378">
                  <c:v>41012</c:v>
                </c:pt>
                <c:pt idx="1379">
                  <c:v>41015</c:v>
                </c:pt>
                <c:pt idx="1380">
                  <c:v>41016</c:v>
                </c:pt>
                <c:pt idx="1381">
                  <c:v>41017</c:v>
                </c:pt>
                <c:pt idx="1382">
                  <c:v>41018</c:v>
                </c:pt>
                <c:pt idx="1383">
                  <c:v>41019</c:v>
                </c:pt>
                <c:pt idx="1384">
                  <c:v>41022</c:v>
                </c:pt>
                <c:pt idx="1385">
                  <c:v>41023</c:v>
                </c:pt>
                <c:pt idx="1386">
                  <c:v>41024</c:v>
                </c:pt>
                <c:pt idx="1387">
                  <c:v>41025</c:v>
                </c:pt>
                <c:pt idx="1388">
                  <c:v>41026</c:v>
                </c:pt>
                <c:pt idx="1389">
                  <c:v>41029</c:v>
                </c:pt>
                <c:pt idx="1390">
                  <c:v>41030</c:v>
                </c:pt>
                <c:pt idx="1391">
                  <c:v>41031</c:v>
                </c:pt>
                <c:pt idx="1392">
                  <c:v>41032</c:v>
                </c:pt>
                <c:pt idx="1393">
                  <c:v>41033</c:v>
                </c:pt>
                <c:pt idx="1394">
                  <c:v>41036</c:v>
                </c:pt>
                <c:pt idx="1395">
                  <c:v>41037</c:v>
                </c:pt>
                <c:pt idx="1396">
                  <c:v>41038</c:v>
                </c:pt>
                <c:pt idx="1397">
                  <c:v>41039</c:v>
                </c:pt>
                <c:pt idx="1398">
                  <c:v>41040</c:v>
                </c:pt>
                <c:pt idx="1399">
                  <c:v>41043</c:v>
                </c:pt>
                <c:pt idx="1400">
                  <c:v>41044</c:v>
                </c:pt>
                <c:pt idx="1401">
                  <c:v>41045</c:v>
                </c:pt>
                <c:pt idx="1402">
                  <c:v>41046</c:v>
                </c:pt>
                <c:pt idx="1403">
                  <c:v>41047</c:v>
                </c:pt>
                <c:pt idx="1404">
                  <c:v>41050</c:v>
                </c:pt>
                <c:pt idx="1405">
                  <c:v>41051</c:v>
                </c:pt>
                <c:pt idx="1406">
                  <c:v>41052</c:v>
                </c:pt>
                <c:pt idx="1407">
                  <c:v>41053</c:v>
                </c:pt>
                <c:pt idx="1408">
                  <c:v>41054</c:v>
                </c:pt>
                <c:pt idx="1409">
                  <c:v>41057</c:v>
                </c:pt>
                <c:pt idx="1410">
                  <c:v>41058</c:v>
                </c:pt>
                <c:pt idx="1411">
                  <c:v>41059</c:v>
                </c:pt>
                <c:pt idx="1412">
                  <c:v>41060</c:v>
                </c:pt>
                <c:pt idx="1413">
                  <c:v>41061</c:v>
                </c:pt>
                <c:pt idx="1414">
                  <c:v>41064</c:v>
                </c:pt>
                <c:pt idx="1415">
                  <c:v>41065</c:v>
                </c:pt>
                <c:pt idx="1416">
                  <c:v>41066</c:v>
                </c:pt>
                <c:pt idx="1417">
                  <c:v>41067</c:v>
                </c:pt>
                <c:pt idx="1418">
                  <c:v>41068</c:v>
                </c:pt>
                <c:pt idx="1419">
                  <c:v>41071</c:v>
                </c:pt>
                <c:pt idx="1420">
                  <c:v>41072</c:v>
                </c:pt>
                <c:pt idx="1421">
                  <c:v>41073</c:v>
                </c:pt>
                <c:pt idx="1422">
                  <c:v>41074</c:v>
                </c:pt>
                <c:pt idx="1423">
                  <c:v>41075</c:v>
                </c:pt>
                <c:pt idx="1424">
                  <c:v>41078</c:v>
                </c:pt>
                <c:pt idx="1425">
                  <c:v>41079</c:v>
                </c:pt>
                <c:pt idx="1426">
                  <c:v>41080</c:v>
                </c:pt>
                <c:pt idx="1427">
                  <c:v>41081</c:v>
                </c:pt>
                <c:pt idx="1428">
                  <c:v>41082</c:v>
                </c:pt>
                <c:pt idx="1429">
                  <c:v>41085</c:v>
                </c:pt>
                <c:pt idx="1430">
                  <c:v>41086</c:v>
                </c:pt>
                <c:pt idx="1431">
                  <c:v>41087</c:v>
                </c:pt>
                <c:pt idx="1432">
                  <c:v>41088</c:v>
                </c:pt>
                <c:pt idx="1433">
                  <c:v>41089</c:v>
                </c:pt>
                <c:pt idx="1434">
                  <c:v>41092</c:v>
                </c:pt>
                <c:pt idx="1435">
                  <c:v>41093</c:v>
                </c:pt>
                <c:pt idx="1436">
                  <c:v>41094</c:v>
                </c:pt>
                <c:pt idx="1437">
                  <c:v>41095</c:v>
                </c:pt>
                <c:pt idx="1438">
                  <c:v>41096</c:v>
                </c:pt>
                <c:pt idx="1439">
                  <c:v>41099</c:v>
                </c:pt>
                <c:pt idx="1440">
                  <c:v>41100</c:v>
                </c:pt>
                <c:pt idx="1441">
                  <c:v>41101</c:v>
                </c:pt>
                <c:pt idx="1442">
                  <c:v>41102</c:v>
                </c:pt>
                <c:pt idx="1443">
                  <c:v>41103</c:v>
                </c:pt>
                <c:pt idx="1444">
                  <c:v>41106</c:v>
                </c:pt>
                <c:pt idx="1445">
                  <c:v>41107</c:v>
                </c:pt>
                <c:pt idx="1446">
                  <c:v>41108</c:v>
                </c:pt>
                <c:pt idx="1447">
                  <c:v>41109</c:v>
                </c:pt>
                <c:pt idx="1448">
                  <c:v>41110</c:v>
                </c:pt>
                <c:pt idx="1449">
                  <c:v>41113</c:v>
                </c:pt>
                <c:pt idx="1450">
                  <c:v>41114</c:v>
                </c:pt>
                <c:pt idx="1451">
                  <c:v>41115</c:v>
                </c:pt>
                <c:pt idx="1452">
                  <c:v>41116</c:v>
                </c:pt>
                <c:pt idx="1453">
                  <c:v>41117</c:v>
                </c:pt>
                <c:pt idx="1454">
                  <c:v>41120</c:v>
                </c:pt>
                <c:pt idx="1455">
                  <c:v>41121</c:v>
                </c:pt>
                <c:pt idx="1456">
                  <c:v>41122</c:v>
                </c:pt>
                <c:pt idx="1457">
                  <c:v>41123</c:v>
                </c:pt>
                <c:pt idx="1458">
                  <c:v>41124</c:v>
                </c:pt>
                <c:pt idx="1459">
                  <c:v>41127</c:v>
                </c:pt>
                <c:pt idx="1460">
                  <c:v>41128</c:v>
                </c:pt>
                <c:pt idx="1461">
                  <c:v>41129</c:v>
                </c:pt>
                <c:pt idx="1462">
                  <c:v>41130</c:v>
                </c:pt>
                <c:pt idx="1463">
                  <c:v>41131</c:v>
                </c:pt>
                <c:pt idx="1464">
                  <c:v>41134</c:v>
                </c:pt>
                <c:pt idx="1465">
                  <c:v>41135</c:v>
                </c:pt>
                <c:pt idx="1466">
                  <c:v>41136</c:v>
                </c:pt>
                <c:pt idx="1467">
                  <c:v>41137</c:v>
                </c:pt>
                <c:pt idx="1468">
                  <c:v>41138</c:v>
                </c:pt>
                <c:pt idx="1469">
                  <c:v>41141</c:v>
                </c:pt>
                <c:pt idx="1470">
                  <c:v>41142</c:v>
                </c:pt>
                <c:pt idx="1471">
                  <c:v>41143</c:v>
                </c:pt>
                <c:pt idx="1472">
                  <c:v>41144</c:v>
                </c:pt>
                <c:pt idx="1473">
                  <c:v>41145</c:v>
                </c:pt>
                <c:pt idx="1474">
                  <c:v>41148</c:v>
                </c:pt>
                <c:pt idx="1475">
                  <c:v>41149</c:v>
                </c:pt>
                <c:pt idx="1476">
                  <c:v>41150</c:v>
                </c:pt>
                <c:pt idx="1477">
                  <c:v>41151</c:v>
                </c:pt>
                <c:pt idx="1478">
                  <c:v>41152</c:v>
                </c:pt>
                <c:pt idx="1479">
                  <c:v>41155</c:v>
                </c:pt>
                <c:pt idx="1480">
                  <c:v>41156</c:v>
                </c:pt>
                <c:pt idx="1481">
                  <c:v>41157</c:v>
                </c:pt>
                <c:pt idx="1482">
                  <c:v>41158</c:v>
                </c:pt>
                <c:pt idx="1483">
                  <c:v>41159</c:v>
                </c:pt>
                <c:pt idx="1484">
                  <c:v>41162</c:v>
                </c:pt>
                <c:pt idx="1485">
                  <c:v>41163</c:v>
                </c:pt>
                <c:pt idx="1486">
                  <c:v>41164</c:v>
                </c:pt>
                <c:pt idx="1487">
                  <c:v>41165</c:v>
                </c:pt>
                <c:pt idx="1488">
                  <c:v>41166</c:v>
                </c:pt>
                <c:pt idx="1489">
                  <c:v>41169</c:v>
                </c:pt>
                <c:pt idx="1490">
                  <c:v>41170</c:v>
                </c:pt>
                <c:pt idx="1491">
                  <c:v>41171</c:v>
                </c:pt>
                <c:pt idx="1492">
                  <c:v>41172</c:v>
                </c:pt>
                <c:pt idx="1493">
                  <c:v>41173</c:v>
                </c:pt>
                <c:pt idx="1494">
                  <c:v>41176</c:v>
                </c:pt>
                <c:pt idx="1495">
                  <c:v>41177</c:v>
                </c:pt>
                <c:pt idx="1496">
                  <c:v>41178</c:v>
                </c:pt>
                <c:pt idx="1497">
                  <c:v>41179</c:v>
                </c:pt>
                <c:pt idx="1498">
                  <c:v>41180</c:v>
                </c:pt>
                <c:pt idx="1499">
                  <c:v>41183</c:v>
                </c:pt>
                <c:pt idx="1500">
                  <c:v>41184</c:v>
                </c:pt>
                <c:pt idx="1501">
                  <c:v>41185</c:v>
                </c:pt>
                <c:pt idx="1502">
                  <c:v>41186</c:v>
                </c:pt>
                <c:pt idx="1503">
                  <c:v>41187</c:v>
                </c:pt>
                <c:pt idx="1504">
                  <c:v>41190</c:v>
                </c:pt>
                <c:pt idx="1505">
                  <c:v>41191</c:v>
                </c:pt>
                <c:pt idx="1506">
                  <c:v>41192</c:v>
                </c:pt>
                <c:pt idx="1507">
                  <c:v>41193</c:v>
                </c:pt>
                <c:pt idx="1508">
                  <c:v>41194</c:v>
                </c:pt>
                <c:pt idx="1509">
                  <c:v>41197</c:v>
                </c:pt>
                <c:pt idx="1510">
                  <c:v>41198</c:v>
                </c:pt>
                <c:pt idx="1511">
                  <c:v>41199</c:v>
                </c:pt>
                <c:pt idx="1512">
                  <c:v>41200</c:v>
                </c:pt>
                <c:pt idx="1513">
                  <c:v>41201</c:v>
                </c:pt>
                <c:pt idx="1514">
                  <c:v>41204</c:v>
                </c:pt>
                <c:pt idx="1515">
                  <c:v>41205</c:v>
                </c:pt>
                <c:pt idx="1516">
                  <c:v>41206</c:v>
                </c:pt>
                <c:pt idx="1517">
                  <c:v>41207</c:v>
                </c:pt>
                <c:pt idx="1518">
                  <c:v>41208</c:v>
                </c:pt>
                <c:pt idx="1519">
                  <c:v>41211</c:v>
                </c:pt>
                <c:pt idx="1520">
                  <c:v>41212</c:v>
                </c:pt>
                <c:pt idx="1521">
                  <c:v>41213</c:v>
                </c:pt>
                <c:pt idx="1522">
                  <c:v>41214</c:v>
                </c:pt>
                <c:pt idx="1523">
                  <c:v>41215</c:v>
                </c:pt>
                <c:pt idx="1524">
                  <c:v>41218</c:v>
                </c:pt>
                <c:pt idx="1525">
                  <c:v>41219</c:v>
                </c:pt>
                <c:pt idx="1526">
                  <c:v>41220</c:v>
                </c:pt>
                <c:pt idx="1527">
                  <c:v>41221</c:v>
                </c:pt>
                <c:pt idx="1528">
                  <c:v>41222</c:v>
                </c:pt>
                <c:pt idx="1529">
                  <c:v>41225</c:v>
                </c:pt>
                <c:pt idx="1530">
                  <c:v>41226</c:v>
                </c:pt>
                <c:pt idx="1531">
                  <c:v>41227</c:v>
                </c:pt>
                <c:pt idx="1532">
                  <c:v>41228</c:v>
                </c:pt>
                <c:pt idx="1533">
                  <c:v>41229</c:v>
                </c:pt>
                <c:pt idx="1534">
                  <c:v>41232</c:v>
                </c:pt>
                <c:pt idx="1535">
                  <c:v>41233</c:v>
                </c:pt>
                <c:pt idx="1536">
                  <c:v>41234</c:v>
                </c:pt>
                <c:pt idx="1537">
                  <c:v>41235</c:v>
                </c:pt>
                <c:pt idx="1538">
                  <c:v>41236</c:v>
                </c:pt>
                <c:pt idx="1539">
                  <c:v>41239</c:v>
                </c:pt>
                <c:pt idx="1540">
                  <c:v>41240</c:v>
                </c:pt>
                <c:pt idx="1541">
                  <c:v>41241</c:v>
                </c:pt>
                <c:pt idx="1542">
                  <c:v>41242</c:v>
                </c:pt>
                <c:pt idx="1543">
                  <c:v>41243</c:v>
                </c:pt>
                <c:pt idx="1544">
                  <c:v>41246</c:v>
                </c:pt>
                <c:pt idx="1545">
                  <c:v>41247</c:v>
                </c:pt>
                <c:pt idx="1546">
                  <c:v>41248</c:v>
                </c:pt>
                <c:pt idx="1547">
                  <c:v>41249</c:v>
                </c:pt>
                <c:pt idx="1548">
                  <c:v>41250</c:v>
                </c:pt>
                <c:pt idx="1549">
                  <c:v>41253</c:v>
                </c:pt>
                <c:pt idx="1550">
                  <c:v>41254</c:v>
                </c:pt>
                <c:pt idx="1551">
                  <c:v>41255</c:v>
                </c:pt>
                <c:pt idx="1552">
                  <c:v>41256</c:v>
                </c:pt>
                <c:pt idx="1553">
                  <c:v>41257</c:v>
                </c:pt>
                <c:pt idx="1554">
                  <c:v>41260</c:v>
                </c:pt>
                <c:pt idx="1555">
                  <c:v>41261</c:v>
                </c:pt>
                <c:pt idx="1556">
                  <c:v>41262</c:v>
                </c:pt>
                <c:pt idx="1557">
                  <c:v>41263</c:v>
                </c:pt>
                <c:pt idx="1558">
                  <c:v>41264</c:v>
                </c:pt>
                <c:pt idx="1559">
                  <c:v>41267</c:v>
                </c:pt>
                <c:pt idx="1560">
                  <c:v>41268</c:v>
                </c:pt>
                <c:pt idx="1561">
                  <c:v>41269</c:v>
                </c:pt>
                <c:pt idx="1562">
                  <c:v>41270</c:v>
                </c:pt>
                <c:pt idx="1563">
                  <c:v>41271</c:v>
                </c:pt>
                <c:pt idx="1564">
                  <c:v>41274</c:v>
                </c:pt>
                <c:pt idx="1565">
                  <c:v>41275</c:v>
                </c:pt>
                <c:pt idx="1566">
                  <c:v>41276</c:v>
                </c:pt>
                <c:pt idx="1567">
                  <c:v>41277</c:v>
                </c:pt>
                <c:pt idx="1568">
                  <c:v>41278</c:v>
                </c:pt>
                <c:pt idx="1569">
                  <c:v>41281</c:v>
                </c:pt>
                <c:pt idx="1570">
                  <c:v>41282</c:v>
                </c:pt>
                <c:pt idx="1571">
                  <c:v>41283</c:v>
                </c:pt>
                <c:pt idx="1572">
                  <c:v>41284</c:v>
                </c:pt>
                <c:pt idx="1573">
                  <c:v>41285</c:v>
                </c:pt>
                <c:pt idx="1574">
                  <c:v>41288</c:v>
                </c:pt>
                <c:pt idx="1575">
                  <c:v>41289</c:v>
                </c:pt>
                <c:pt idx="1576">
                  <c:v>41290</c:v>
                </c:pt>
                <c:pt idx="1577">
                  <c:v>41291</c:v>
                </c:pt>
                <c:pt idx="1578">
                  <c:v>41292</c:v>
                </c:pt>
                <c:pt idx="1579">
                  <c:v>41295</c:v>
                </c:pt>
                <c:pt idx="1580">
                  <c:v>41296</c:v>
                </c:pt>
                <c:pt idx="1581">
                  <c:v>41297</c:v>
                </c:pt>
                <c:pt idx="1582">
                  <c:v>41298</c:v>
                </c:pt>
                <c:pt idx="1583">
                  <c:v>41299</c:v>
                </c:pt>
                <c:pt idx="1584">
                  <c:v>41302</c:v>
                </c:pt>
                <c:pt idx="1585">
                  <c:v>41303</c:v>
                </c:pt>
                <c:pt idx="1586">
                  <c:v>41304</c:v>
                </c:pt>
                <c:pt idx="1587">
                  <c:v>41305</c:v>
                </c:pt>
                <c:pt idx="1588">
                  <c:v>41306</c:v>
                </c:pt>
                <c:pt idx="1589">
                  <c:v>41309</c:v>
                </c:pt>
                <c:pt idx="1590">
                  <c:v>41310</c:v>
                </c:pt>
                <c:pt idx="1591">
                  <c:v>41311</c:v>
                </c:pt>
                <c:pt idx="1592">
                  <c:v>41312</c:v>
                </c:pt>
                <c:pt idx="1593">
                  <c:v>41313</c:v>
                </c:pt>
                <c:pt idx="1594">
                  <c:v>41316</c:v>
                </c:pt>
                <c:pt idx="1595">
                  <c:v>41317</c:v>
                </c:pt>
                <c:pt idx="1596">
                  <c:v>41318</c:v>
                </c:pt>
                <c:pt idx="1597">
                  <c:v>41319</c:v>
                </c:pt>
                <c:pt idx="1598">
                  <c:v>41320</c:v>
                </c:pt>
                <c:pt idx="1599">
                  <c:v>41323</c:v>
                </c:pt>
                <c:pt idx="1600">
                  <c:v>41324</c:v>
                </c:pt>
                <c:pt idx="1601">
                  <c:v>41325</c:v>
                </c:pt>
                <c:pt idx="1602">
                  <c:v>41326</c:v>
                </c:pt>
                <c:pt idx="1603">
                  <c:v>41327</c:v>
                </c:pt>
                <c:pt idx="1604">
                  <c:v>41330</c:v>
                </c:pt>
                <c:pt idx="1605">
                  <c:v>41331</c:v>
                </c:pt>
                <c:pt idx="1606">
                  <c:v>41332</c:v>
                </c:pt>
                <c:pt idx="1607">
                  <c:v>41333</c:v>
                </c:pt>
                <c:pt idx="1608">
                  <c:v>41334</c:v>
                </c:pt>
                <c:pt idx="1609">
                  <c:v>41337</c:v>
                </c:pt>
                <c:pt idx="1610">
                  <c:v>41338</c:v>
                </c:pt>
                <c:pt idx="1611">
                  <c:v>41339</c:v>
                </c:pt>
                <c:pt idx="1612">
                  <c:v>41340</c:v>
                </c:pt>
                <c:pt idx="1613">
                  <c:v>41341</c:v>
                </c:pt>
                <c:pt idx="1614">
                  <c:v>41344</c:v>
                </c:pt>
                <c:pt idx="1615">
                  <c:v>41345</c:v>
                </c:pt>
                <c:pt idx="1616">
                  <c:v>41346</c:v>
                </c:pt>
                <c:pt idx="1617">
                  <c:v>41347</c:v>
                </c:pt>
                <c:pt idx="1618">
                  <c:v>41348</c:v>
                </c:pt>
                <c:pt idx="1619">
                  <c:v>41351</c:v>
                </c:pt>
                <c:pt idx="1620">
                  <c:v>41352</c:v>
                </c:pt>
                <c:pt idx="1621">
                  <c:v>41353</c:v>
                </c:pt>
                <c:pt idx="1622">
                  <c:v>41354</c:v>
                </c:pt>
                <c:pt idx="1623">
                  <c:v>41355</c:v>
                </c:pt>
                <c:pt idx="1624">
                  <c:v>41358</c:v>
                </c:pt>
                <c:pt idx="1625">
                  <c:v>41359</c:v>
                </c:pt>
                <c:pt idx="1626">
                  <c:v>41360</c:v>
                </c:pt>
                <c:pt idx="1627">
                  <c:v>41361</c:v>
                </c:pt>
                <c:pt idx="1628">
                  <c:v>41362</c:v>
                </c:pt>
                <c:pt idx="1629">
                  <c:v>41365</c:v>
                </c:pt>
                <c:pt idx="1630">
                  <c:v>41366</c:v>
                </c:pt>
                <c:pt idx="1631">
                  <c:v>41367</c:v>
                </c:pt>
                <c:pt idx="1632">
                  <c:v>41368</c:v>
                </c:pt>
                <c:pt idx="1633">
                  <c:v>41369</c:v>
                </c:pt>
                <c:pt idx="1634">
                  <c:v>41372</c:v>
                </c:pt>
                <c:pt idx="1635">
                  <c:v>41373</c:v>
                </c:pt>
                <c:pt idx="1636">
                  <c:v>41374</c:v>
                </c:pt>
                <c:pt idx="1637">
                  <c:v>41375</c:v>
                </c:pt>
                <c:pt idx="1638">
                  <c:v>41376</c:v>
                </c:pt>
                <c:pt idx="1639">
                  <c:v>41379</c:v>
                </c:pt>
                <c:pt idx="1640">
                  <c:v>41380</c:v>
                </c:pt>
                <c:pt idx="1641">
                  <c:v>41381</c:v>
                </c:pt>
                <c:pt idx="1642">
                  <c:v>41382</c:v>
                </c:pt>
                <c:pt idx="1643">
                  <c:v>41383</c:v>
                </c:pt>
                <c:pt idx="1644">
                  <c:v>41386</c:v>
                </c:pt>
                <c:pt idx="1645">
                  <c:v>41387</c:v>
                </c:pt>
                <c:pt idx="1646">
                  <c:v>41388</c:v>
                </c:pt>
                <c:pt idx="1647">
                  <c:v>41389</c:v>
                </c:pt>
                <c:pt idx="1648">
                  <c:v>41390</c:v>
                </c:pt>
                <c:pt idx="1649">
                  <c:v>41393</c:v>
                </c:pt>
                <c:pt idx="1650">
                  <c:v>41394</c:v>
                </c:pt>
                <c:pt idx="1651">
                  <c:v>41395</c:v>
                </c:pt>
                <c:pt idx="1652">
                  <c:v>41396</c:v>
                </c:pt>
                <c:pt idx="1653">
                  <c:v>41397</c:v>
                </c:pt>
                <c:pt idx="1654">
                  <c:v>41400</c:v>
                </c:pt>
                <c:pt idx="1655">
                  <c:v>41401</c:v>
                </c:pt>
                <c:pt idx="1656">
                  <c:v>41402</c:v>
                </c:pt>
                <c:pt idx="1657">
                  <c:v>41403</c:v>
                </c:pt>
                <c:pt idx="1658">
                  <c:v>41404</c:v>
                </c:pt>
                <c:pt idx="1659">
                  <c:v>41407</c:v>
                </c:pt>
                <c:pt idx="1660">
                  <c:v>41408</c:v>
                </c:pt>
                <c:pt idx="1661">
                  <c:v>41409</c:v>
                </c:pt>
                <c:pt idx="1662">
                  <c:v>41410</c:v>
                </c:pt>
                <c:pt idx="1663">
                  <c:v>41411</c:v>
                </c:pt>
                <c:pt idx="1664">
                  <c:v>41414</c:v>
                </c:pt>
                <c:pt idx="1665">
                  <c:v>41415</c:v>
                </c:pt>
                <c:pt idx="1666">
                  <c:v>41416</c:v>
                </c:pt>
                <c:pt idx="1667">
                  <c:v>41417</c:v>
                </c:pt>
                <c:pt idx="1668">
                  <c:v>41418</c:v>
                </c:pt>
                <c:pt idx="1669">
                  <c:v>41421</c:v>
                </c:pt>
                <c:pt idx="1670">
                  <c:v>41422</c:v>
                </c:pt>
                <c:pt idx="1671">
                  <c:v>41423</c:v>
                </c:pt>
                <c:pt idx="1672">
                  <c:v>41424</c:v>
                </c:pt>
                <c:pt idx="1673">
                  <c:v>41425</c:v>
                </c:pt>
                <c:pt idx="1674">
                  <c:v>41428</c:v>
                </c:pt>
                <c:pt idx="1675">
                  <c:v>41429</c:v>
                </c:pt>
                <c:pt idx="1676">
                  <c:v>41430</c:v>
                </c:pt>
                <c:pt idx="1677">
                  <c:v>41431</c:v>
                </c:pt>
                <c:pt idx="1678">
                  <c:v>41432</c:v>
                </c:pt>
                <c:pt idx="1679">
                  <c:v>41435</c:v>
                </c:pt>
                <c:pt idx="1680">
                  <c:v>41436</c:v>
                </c:pt>
                <c:pt idx="1681">
                  <c:v>41437</c:v>
                </c:pt>
                <c:pt idx="1682">
                  <c:v>41438</c:v>
                </c:pt>
                <c:pt idx="1683">
                  <c:v>41439</c:v>
                </c:pt>
                <c:pt idx="1684">
                  <c:v>41442</c:v>
                </c:pt>
                <c:pt idx="1685">
                  <c:v>41443</c:v>
                </c:pt>
                <c:pt idx="1686">
                  <c:v>41444</c:v>
                </c:pt>
                <c:pt idx="1687">
                  <c:v>41445</c:v>
                </c:pt>
                <c:pt idx="1688">
                  <c:v>41446</c:v>
                </c:pt>
                <c:pt idx="1689">
                  <c:v>41449</c:v>
                </c:pt>
                <c:pt idx="1690">
                  <c:v>41450</c:v>
                </c:pt>
                <c:pt idx="1691">
                  <c:v>41451</c:v>
                </c:pt>
                <c:pt idx="1692">
                  <c:v>41452</c:v>
                </c:pt>
                <c:pt idx="1693">
                  <c:v>41453</c:v>
                </c:pt>
                <c:pt idx="1694">
                  <c:v>41456</c:v>
                </c:pt>
                <c:pt idx="1695">
                  <c:v>41457</c:v>
                </c:pt>
                <c:pt idx="1696">
                  <c:v>41458</c:v>
                </c:pt>
                <c:pt idx="1697">
                  <c:v>41459</c:v>
                </c:pt>
                <c:pt idx="1698">
                  <c:v>41460</c:v>
                </c:pt>
                <c:pt idx="1699">
                  <c:v>41463</c:v>
                </c:pt>
                <c:pt idx="1700">
                  <c:v>41464</c:v>
                </c:pt>
                <c:pt idx="1701">
                  <c:v>41465</c:v>
                </c:pt>
                <c:pt idx="1702">
                  <c:v>41466</c:v>
                </c:pt>
                <c:pt idx="1703">
                  <c:v>41467</c:v>
                </c:pt>
                <c:pt idx="1704">
                  <c:v>41470</c:v>
                </c:pt>
                <c:pt idx="1705">
                  <c:v>41471</c:v>
                </c:pt>
                <c:pt idx="1706">
                  <c:v>41472</c:v>
                </c:pt>
                <c:pt idx="1707">
                  <c:v>41473</c:v>
                </c:pt>
                <c:pt idx="1708">
                  <c:v>41474</c:v>
                </c:pt>
                <c:pt idx="1709">
                  <c:v>41477</c:v>
                </c:pt>
                <c:pt idx="1710">
                  <c:v>41478</c:v>
                </c:pt>
                <c:pt idx="1711">
                  <c:v>41479</c:v>
                </c:pt>
                <c:pt idx="1712">
                  <c:v>41480</c:v>
                </c:pt>
                <c:pt idx="1713">
                  <c:v>41481</c:v>
                </c:pt>
                <c:pt idx="1714">
                  <c:v>41484</c:v>
                </c:pt>
                <c:pt idx="1715">
                  <c:v>41485</c:v>
                </c:pt>
                <c:pt idx="1716">
                  <c:v>41486</c:v>
                </c:pt>
                <c:pt idx="1717">
                  <c:v>41487</c:v>
                </c:pt>
                <c:pt idx="1718">
                  <c:v>41488</c:v>
                </c:pt>
                <c:pt idx="1719">
                  <c:v>41491</c:v>
                </c:pt>
                <c:pt idx="1720">
                  <c:v>41492</c:v>
                </c:pt>
                <c:pt idx="1721">
                  <c:v>41493</c:v>
                </c:pt>
                <c:pt idx="1722">
                  <c:v>41494</c:v>
                </c:pt>
                <c:pt idx="1723">
                  <c:v>41495</c:v>
                </c:pt>
                <c:pt idx="1724">
                  <c:v>41498</c:v>
                </c:pt>
                <c:pt idx="1725">
                  <c:v>41499</c:v>
                </c:pt>
                <c:pt idx="1726">
                  <c:v>41500</c:v>
                </c:pt>
                <c:pt idx="1727">
                  <c:v>41501</c:v>
                </c:pt>
                <c:pt idx="1728">
                  <c:v>41502</c:v>
                </c:pt>
                <c:pt idx="1729">
                  <c:v>41505</c:v>
                </c:pt>
                <c:pt idx="1730">
                  <c:v>41506</c:v>
                </c:pt>
                <c:pt idx="1731">
                  <c:v>41507</c:v>
                </c:pt>
                <c:pt idx="1732">
                  <c:v>41508</c:v>
                </c:pt>
                <c:pt idx="1733">
                  <c:v>41509</c:v>
                </c:pt>
                <c:pt idx="1734">
                  <c:v>41512</c:v>
                </c:pt>
                <c:pt idx="1735">
                  <c:v>41513</c:v>
                </c:pt>
                <c:pt idx="1736">
                  <c:v>41514</c:v>
                </c:pt>
                <c:pt idx="1737">
                  <c:v>41515</c:v>
                </c:pt>
                <c:pt idx="1738">
                  <c:v>41516</c:v>
                </c:pt>
                <c:pt idx="1739">
                  <c:v>41519</c:v>
                </c:pt>
                <c:pt idx="1740">
                  <c:v>41520</c:v>
                </c:pt>
                <c:pt idx="1741">
                  <c:v>41521</c:v>
                </c:pt>
                <c:pt idx="1742">
                  <c:v>41522</c:v>
                </c:pt>
                <c:pt idx="1743">
                  <c:v>41523</c:v>
                </c:pt>
                <c:pt idx="1744">
                  <c:v>41526</c:v>
                </c:pt>
                <c:pt idx="1745">
                  <c:v>41527</c:v>
                </c:pt>
                <c:pt idx="1746">
                  <c:v>41528</c:v>
                </c:pt>
                <c:pt idx="1747">
                  <c:v>41529</c:v>
                </c:pt>
                <c:pt idx="1748">
                  <c:v>41530</c:v>
                </c:pt>
                <c:pt idx="1749">
                  <c:v>41533</c:v>
                </c:pt>
                <c:pt idx="1750">
                  <c:v>41534</c:v>
                </c:pt>
                <c:pt idx="1751">
                  <c:v>41535</c:v>
                </c:pt>
                <c:pt idx="1752">
                  <c:v>41536</c:v>
                </c:pt>
                <c:pt idx="1753">
                  <c:v>41537</c:v>
                </c:pt>
                <c:pt idx="1754">
                  <c:v>41540</c:v>
                </c:pt>
                <c:pt idx="1755">
                  <c:v>41541</c:v>
                </c:pt>
                <c:pt idx="1756">
                  <c:v>41542</c:v>
                </c:pt>
                <c:pt idx="1757">
                  <c:v>41543</c:v>
                </c:pt>
                <c:pt idx="1758">
                  <c:v>41544</c:v>
                </c:pt>
                <c:pt idx="1759">
                  <c:v>41547</c:v>
                </c:pt>
                <c:pt idx="1760">
                  <c:v>41548</c:v>
                </c:pt>
                <c:pt idx="1761">
                  <c:v>41549</c:v>
                </c:pt>
                <c:pt idx="1762">
                  <c:v>41550</c:v>
                </c:pt>
                <c:pt idx="1763">
                  <c:v>41551</c:v>
                </c:pt>
                <c:pt idx="1764">
                  <c:v>41554</c:v>
                </c:pt>
                <c:pt idx="1765">
                  <c:v>41555</c:v>
                </c:pt>
                <c:pt idx="1766">
                  <c:v>41556</c:v>
                </c:pt>
                <c:pt idx="1767">
                  <c:v>41557</c:v>
                </c:pt>
                <c:pt idx="1768">
                  <c:v>41558</c:v>
                </c:pt>
                <c:pt idx="1769">
                  <c:v>41561</c:v>
                </c:pt>
                <c:pt idx="1770">
                  <c:v>41562</c:v>
                </c:pt>
                <c:pt idx="1771">
                  <c:v>41563</c:v>
                </c:pt>
                <c:pt idx="1772">
                  <c:v>41564</c:v>
                </c:pt>
                <c:pt idx="1773">
                  <c:v>41565</c:v>
                </c:pt>
                <c:pt idx="1774">
                  <c:v>41568</c:v>
                </c:pt>
                <c:pt idx="1775">
                  <c:v>41569</c:v>
                </c:pt>
                <c:pt idx="1776">
                  <c:v>41570</c:v>
                </c:pt>
                <c:pt idx="1777">
                  <c:v>41571</c:v>
                </c:pt>
                <c:pt idx="1778">
                  <c:v>41572</c:v>
                </c:pt>
                <c:pt idx="1779">
                  <c:v>41575</c:v>
                </c:pt>
                <c:pt idx="1780">
                  <c:v>41576</c:v>
                </c:pt>
                <c:pt idx="1781">
                  <c:v>41577</c:v>
                </c:pt>
                <c:pt idx="1782">
                  <c:v>41578</c:v>
                </c:pt>
                <c:pt idx="1783">
                  <c:v>41579</c:v>
                </c:pt>
                <c:pt idx="1784">
                  <c:v>41582</c:v>
                </c:pt>
                <c:pt idx="1785">
                  <c:v>41583</c:v>
                </c:pt>
                <c:pt idx="1786">
                  <c:v>41584</c:v>
                </c:pt>
                <c:pt idx="1787">
                  <c:v>41585</c:v>
                </c:pt>
                <c:pt idx="1788">
                  <c:v>41586</c:v>
                </c:pt>
                <c:pt idx="1789">
                  <c:v>41589</c:v>
                </c:pt>
                <c:pt idx="1790">
                  <c:v>41590</c:v>
                </c:pt>
                <c:pt idx="1791">
                  <c:v>41591</c:v>
                </c:pt>
                <c:pt idx="1792">
                  <c:v>41592</c:v>
                </c:pt>
                <c:pt idx="1793">
                  <c:v>41593</c:v>
                </c:pt>
                <c:pt idx="1794">
                  <c:v>41596</c:v>
                </c:pt>
                <c:pt idx="1795">
                  <c:v>41597</c:v>
                </c:pt>
                <c:pt idx="1796">
                  <c:v>41598</c:v>
                </c:pt>
                <c:pt idx="1797">
                  <c:v>41599</c:v>
                </c:pt>
                <c:pt idx="1798">
                  <c:v>41600</c:v>
                </c:pt>
                <c:pt idx="1799">
                  <c:v>41603</c:v>
                </c:pt>
                <c:pt idx="1800">
                  <c:v>41604</c:v>
                </c:pt>
                <c:pt idx="1801">
                  <c:v>41605</c:v>
                </c:pt>
                <c:pt idx="1802">
                  <c:v>41606</c:v>
                </c:pt>
                <c:pt idx="1803">
                  <c:v>41607</c:v>
                </c:pt>
                <c:pt idx="1804">
                  <c:v>41610</c:v>
                </c:pt>
                <c:pt idx="1805">
                  <c:v>41611</c:v>
                </c:pt>
                <c:pt idx="1806">
                  <c:v>41612</c:v>
                </c:pt>
                <c:pt idx="1807">
                  <c:v>41613</c:v>
                </c:pt>
                <c:pt idx="1808">
                  <c:v>41614</c:v>
                </c:pt>
                <c:pt idx="1809">
                  <c:v>41617</c:v>
                </c:pt>
                <c:pt idx="1810">
                  <c:v>41618</c:v>
                </c:pt>
                <c:pt idx="1811">
                  <c:v>41619</c:v>
                </c:pt>
                <c:pt idx="1812">
                  <c:v>41620</c:v>
                </c:pt>
                <c:pt idx="1813">
                  <c:v>41621</c:v>
                </c:pt>
                <c:pt idx="1814">
                  <c:v>41624</c:v>
                </c:pt>
                <c:pt idx="1815">
                  <c:v>41625</c:v>
                </c:pt>
                <c:pt idx="1816">
                  <c:v>41626</c:v>
                </c:pt>
                <c:pt idx="1817">
                  <c:v>41627</c:v>
                </c:pt>
                <c:pt idx="1818">
                  <c:v>41628</c:v>
                </c:pt>
                <c:pt idx="1819">
                  <c:v>41631</c:v>
                </c:pt>
                <c:pt idx="1820">
                  <c:v>41632</c:v>
                </c:pt>
                <c:pt idx="1821">
                  <c:v>41633</c:v>
                </c:pt>
                <c:pt idx="1822">
                  <c:v>41634</c:v>
                </c:pt>
                <c:pt idx="1823">
                  <c:v>41635</c:v>
                </c:pt>
                <c:pt idx="1824">
                  <c:v>41638</c:v>
                </c:pt>
                <c:pt idx="1825">
                  <c:v>41639</c:v>
                </c:pt>
                <c:pt idx="1826">
                  <c:v>41640</c:v>
                </c:pt>
                <c:pt idx="1827">
                  <c:v>41641</c:v>
                </c:pt>
                <c:pt idx="1828">
                  <c:v>41642</c:v>
                </c:pt>
                <c:pt idx="1829">
                  <c:v>41645</c:v>
                </c:pt>
                <c:pt idx="1830">
                  <c:v>41646</c:v>
                </c:pt>
                <c:pt idx="1831">
                  <c:v>41647</c:v>
                </c:pt>
                <c:pt idx="1832">
                  <c:v>41648</c:v>
                </c:pt>
                <c:pt idx="1833">
                  <c:v>41649</c:v>
                </c:pt>
                <c:pt idx="1834">
                  <c:v>41652</c:v>
                </c:pt>
                <c:pt idx="1835">
                  <c:v>41653</c:v>
                </c:pt>
                <c:pt idx="1836">
                  <c:v>41654</c:v>
                </c:pt>
                <c:pt idx="1837">
                  <c:v>41655</c:v>
                </c:pt>
                <c:pt idx="1838">
                  <c:v>41656</c:v>
                </c:pt>
                <c:pt idx="1839">
                  <c:v>41659</c:v>
                </c:pt>
                <c:pt idx="1840">
                  <c:v>41660</c:v>
                </c:pt>
                <c:pt idx="1841">
                  <c:v>41661</c:v>
                </c:pt>
                <c:pt idx="1842">
                  <c:v>41662</c:v>
                </c:pt>
                <c:pt idx="1843">
                  <c:v>41663</c:v>
                </c:pt>
                <c:pt idx="1844">
                  <c:v>41666</c:v>
                </c:pt>
                <c:pt idx="1845">
                  <c:v>41667</c:v>
                </c:pt>
                <c:pt idx="1846">
                  <c:v>41668</c:v>
                </c:pt>
                <c:pt idx="1847">
                  <c:v>41669</c:v>
                </c:pt>
                <c:pt idx="1848">
                  <c:v>41670</c:v>
                </c:pt>
                <c:pt idx="1849">
                  <c:v>41673</c:v>
                </c:pt>
                <c:pt idx="1850">
                  <c:v>41674</c:v>
                </c:pt>
                <c:pt idx="1851">
                  <c:v>41675</c:v>
                </c:pt>
                <c:pt idx="1852">
                  <c:v>41676</c:v>
                </c:pt>
                <c:pt idx="1853">
                  <c:v>41677</c:v>
                </c:pt>
                <c:pt idx="1854">
                  <c:v>41680</c:v>
                </c:pt>
                <c:pt idx="1855">
                  <c:v>41681</c:v>
                </c:pt>
                <c:pt idx="1856">
                  <c:v>41682</c:v>
                </c:pt>
                <c:pt idx="1857">
                  <c:v>41683</c:v>
                </c:pt>
                <c:pt idx="1858">
                  <c:v>41684</c:v>
                </c:pt>
                <c:pt idx="1859">
                  <c:v>41687</c:v>
                </c:pt>
                <c:pt idx="1860">
                  <c:v>41688</c:v>
                </c:pt>
                <c:pt idx="1861">
                  <c:v>41689</c:v>
                </c:pt>
                <c:pt idx="1862">
                  <c:v>41690</c:v>
                </c:pt>
                <c:pt idx="1863">
                  <c:v>41691</c:v>
                </c:pt>
                <c:pt idx="1864">
                  <c:v>41694</c:v>
                </c:pt>
                <c:pt idx="1865">
                  <c:v>41695</c:v>
                </c:pt>
                <c:pt idx="1866">
                  <c:v>41696</c:v>
                </c:pt>
                <c:pt idx="1867">
                  <c:v>41697</c:v>
                </c:pt>
                <c:pt idx="1868">
                  <c:v>41698</c:v>
                </c:pt>
                <c:pt idx="1869">
                  <c:v>41701</c:v>
                </c:pt>
                <c:pt idx="1870">
                  <c:v>41702</c:v>
                </c:pt>
                <c:pt idx="1871">
                  <c:v>41703</c:v>
                </c:pt>
                <c:pt idx="1872">
                  <c:v>41704</c:v>
                </c:pt>
                <c:pt idx="1873">
                  <c:v>41705</c:v>
                </c:pt>
                <c:pt idx="1874">
                  <c:v>41708</c:v>
                </c:pt>
                <c:pt idx="1875">
                  <c:v>41709</c:v>
                </c:pt>
                <c:pt idx="1876">
                  <c:v>41710</c:v>
                </c:pt>
                <c:pt idx="1877">
                  <c:v>41711</c:v>
                </c:pt>
                <c:pt idx="1878">
                  <c:v>41712</c:v>
                </c:pt>
                <c:pt idx="1879">
                  <c:v>41715</c:v>
                </c:pt>
                <c:pt idx="1880">
                  <c:v>41716</c:v>
                </c:pt>
                <c:pt idx="1881">
                  <c:v>41717</c:v>
                </c:pt>
                <c:pt idx="1882">
                  <c:v>41718</c:v>
                </c:pt>
                <c:pt idx="1883">
                  <c:v>41719</c:v>
                </c:pt>
                <c:pt idx="1884">
                  <c:v>41722</c:v>
                </c:pt>
                <c:pt idx="1885">
                  <c:v>41723</c:v>
                </c:pt>
                <c:pt idx="1886">
                  <c:v>41724</c:v>
                </c:pt>
                <c:pt idx="1887">
                  <c:v>41725</c:v>
                </c:pt>
                <c:pt idx="1888">
                  <c:v>41726</c:v>
                </c:pt>
                <c:pt idx="1889">
                  <c:v>41729</c:v>
                </c:pt>
                <c:pt idx="1890">
                  <c:v>41730</c:v>
                </c:pt>
                <c:pt idx="1891">
                  <c:v>41731</c:v>
                </c:pt>
                <c:pt idx="1892">
                  <c:v>41732</c:v>
                </c:pt>
                <c:pt idx="1893">
                  <c:v>41733</c:v>
                </c:pt>
                <c:pt idx="1894">
                  <c:v>41736</c:v>
                </c:pt>
                <c:pt idx="1895">
                  <c:v>41737</c:v>
                </c:pt>
                <c:pt idx="1896">
                  <c:v>41738</c:v>
                </c:pt>
                <c:pt idx="1897">
                  <c:v>41739</c:v>
                </c:pt>
                <c:pt idx="1898">
                  <c:v>41740</c:v>
                </c:pt>
                <c:pt idx="1899">
                  <c:v>41743</c:v>
                </c:pt>
                <c:pt idx="1900">
                  <c:v>41744</c:v>
                </c:pt>
                <c:pt idx="1901">
                  <c:v>41745</c:v>
                </c:pt>
                <c:pt idx="1902">
                  <c:v>41746</c:v>
                </c:pt>
                <c:pt idx="1903">
                  <c:v>41747</c:v>
                </c:pt>
                <c:pt idx="1904">
                  <c:v>41750</c:v>
                </c:pt>
                <c:pt idx="1905">
                  <c:v>41751</c:v>
                </c:pt>
                <c:pt idx="1906">
                  <c:v>41752</c:v>
                </c:pt>
                <c:pt idx="1907">
                  <c:v>41753</c:v>
                </c:pt>
                <c:pt idx="1908">
                  <c:v>41754</c:v>
                </c:pt>
                <c:pt idx="1909">
                  <c:v>41757</c:v>
                </c:pt>
                <c:pt idx="1910">
                  <c:v>41758</c:v>
                </c:pt>
                <c:pt idx="1911">
                  <c:v>41759</c:v>
                </c:pt>
                <c:pt idx="1912">
                  <c:v>41760</c:v>
                </c:pt>
                <c:pt idx="1913">
                  <c:v>41761</c:v>
                </c:pt>
                <c:pt idx="1914">
                  <c:v>41764</c:v>
                </c:pt>
                <c:pt idx="1915">
                  <c:v>41765</c:v>
                </c:pt>
                <c:pt idx="1916">
                  <c:v>41766</c:v>
                </c:pt>
                <c:pt idx="1917">
                  <c:v>41767</c:v>
                </c:pt>
                <c:pt idx="1918">
                  <c:v>41768</c:v>
                </c:pt>
                <c:pt idx="1919">
                  <c:v>41771</c:v>
                </c:pt>
                <c:pt idx="1920">
                  <c:v>41772</c:v>
                </c:pt>
                <c:pt idx="1921">
                  <c:v>41773</c:v>
                </c:pt>
                <c:pt idx="1922">
                  <c:v>41774</c:v>
                </c:pt>
                <c:pt idx="1923">
                  <c:v>41775</c:v>
                </c:pt>
                <c:pt idx="1924">
                  <c:v>41778</c:v>
                </c:pt>
                <c:pt idx="1925">
                  <c:v>41779</c:v>
                </c:pt>
                <c:pt idx="1926">
                  <c:v>41780</c:v>
                </c:pt>
                <c:pt idx="1927">
                  <c:v>41781</c:v>
                </c:pt>
                <c:pt idx="1928">
                  <c:v>41782</c:v>
                </c:pt>
                <c:pt idx="1929">
                  <c:v>41785</c:v>
                </c:pt>
                <c:pt idx="1930">
                  <c:v>41786</c:v>
                </c:pt>
                <c:pt idx="1931">
                  <c:v>41787</c:v>
                </c:pt>
                <c:pt idx="1932">
                  <c:v>41788</c:v>
                </c:pt>
                <c:pt idx="1933">
                  <c:v>41789</c:v>
                </c:pt>
                <c:pt idx="1934">
                  <c:v>41792</c:v>
                </c:pt>
                <c:pt idx="1935">
                  <c:v>41793</c:v>
                </c:pt>
                <c:pt idx="1936">
                  <c:v>41794</c:v>
                </c:pt>
                <c:pt idx="1937">
                  <c:v>41795</c:v>
                </c:pt>
                <c:pt idx="1938">
                  <c:v>41796</c:v>
                </c:pt>
                <c:pt idx="1939">
                  <c:v>41799</c:v>
                </c:pt>
                <c:pt idx="1940">
                  <c:v>41800</c:v>
                </c:pt>
                <c:pt idx="1941">
                  <c:v>41801</c:v>
                </c:pt>
                <c:pt idx="1942">
                  <c:v>41802</c:v>
                </c:pt>
                <c:pt idx="1943">
                  <c:v>41803</c:v>
                </c:pt>
                <c:pt idx="1944">
                  <c:v>41806</c:v>
                </c:pt>
                <c:pt idx="1945">
                  <c:v>41807</c:v>
                </c:pt>
                <c:pt idx="1946">
                  <c:v>41808</c:v>
                </c:pt>
                <c:pt idx="1947">
                  <c:v>41809</c:v>
                </c:pt>
                <c:pt idx="1948">
                  <c:v>41810</c:v>
                </c:pt>
                <c:pt idx="1949">
                  <c:v>41813</c:v>
                </c:pt>
                <c:pt idx="1950">
                  <c:v>41814</c:v>
                </c:pt>
                <c:pt idx="1951">
                  <c:v>41815</c:v>
                </c:pt>
                <c:pt idx="1952">
                  <c:v>41816</c:v>
                </c:pt>
                <c:pt idx="1953">
                  <c:v>41817</c:v>
                </c:pt>
                <c:pt idx="1954">
                  <c:v>41820</c:v>
                </c:pt>
                <c:pt idx="1955">
                  <c:v>41821</c:v>
                </c:pt>
                <c:pt idx="1956">
                  <c:v>41822</c:v>
                </c:pt>
                <c:pt idx="1957">
                  <c:v>41823</c:v>
                </c:pt>
                <c:pt idx="1958">
                  <c:v>41824</c:v>
                </c:pt>
                <c:pt idx="1959">
                  <c:v>41827</c:v>
                </c:pt>
                <c:pt idx="1960">
                  <c:v>41828</c:v>
                </c:pt>
                <c:pt idx="1961">
                  <c:v>41829</c:v>
                </c:pt>
                <c:pt idx="1962">
                  <c:v>41830</c:v>
                </c:pt>
                <c:pt idx="1963">
                  <c:v>41831</c:v>
                </c:pt>
                <c:pt idx="1964">
                  <c:v>41834</c:v>
                </c:pt>
                <c:pt idx="1965">
                  <c:v>41835</c:v>
                </c:pt>
                <c:pt idx="1966">
                  <c:v>41836</c:v>
                </c:pt>
                <c:pt idx="1967">
                  <c:v>41837</c:v>
                </c:pt>
                <c:pt idx="1968">
                  <c:v>41838</c:v>
                </c:pt>
                <c:pt idx="1969">
                  <c:v>41841</c:v>
                </c:pt>
                <c:pt idx="1970">
                  <c:v>41842</c:v>
                </c:pt>
                <c:pt idx="1971">
                  <c:v>41843</c:v>
                </c:pt>
                <c:pt idx="1972">
                  <c:v>41844</c:v>
                </c:pt>
                <c:pt idx="1973">
                  <c:v>41845</c:v>
                </c:pt>
                <c:pt idx="1974">
                  <c:v>41848</c:v>
                </c:pt>
                <c:pt idx="1975">
                  <c:v>41849</c:v>
                </c:pt>
                <c:pt idx="1976">
                  <c:v>41850</c:v>
                </c:pt>
                <c:pt idx="1977">
                  <c:v>41851</c:v>
                </c:pt>
                <c:pt idx="1978">
                  <c:v>41852</c:v>
                </c:pt>
                <c:pt idx="1979">
                  <c:v>41855</c:v>
                </c:pt>
                <c:pt idx="1980">
                  <c:v>41856</c:v>
                </c:pt>
                <c:pt idx="1981">
                  <c:v>41857</c:v>
                </c:pt>
                <c:pt idx="1982">
                  <c:v>41858</c:v>
                </c:pt>
                <c:pt idx="1983">
                  <c:v>41859</c:v>
                </c:pt>
                <c:pt idx="1984">
                  <c:v>41862</c:v>
                </c:pt>
                <c:pt idx="1985">
                  <c:v>41863</c:v>
                </c:pt>
                <c:pt idx="1986">
                  <c:v>41864</c:v>
                </c:pt>
                <c:pt idx="1987">
                  <c:v>41865</c:v>
                </c:pt>
                <c:pt idx="1988">
                  <c:v>41866</c:v>
                </c:pt>
                <c:pt idx="1989">
                  <c:v>41869</c:v>
                </c:pt>
                <c:pt idx="1990">
                  <c:v>41870</c:v>
                </c:pt>
                <c:pt idx="1991">
                  <c:v>41871</c:v>
                </c:pt>
                <c:pt idx="1992">
                  <c:v>41872</c:v>
                </c:pt>
                <c:pt idx="1993">
                  <c:v>41873</c:v>
                </c:pt>
                <c:pt idx="1994">
                  <c:v>41876</c:v>
                </c:pt>
                <c:pt idx="1995">
                  <c:v>41877</c:v>
                </c:pt>
                <c:pt idx="1996">
                  <c:v>41878</c:v>
                </c:pt>
                <c:pt idx="1997">
                  <c:v>41879</c:v>
                </c:pt>
                <c:pt idx="1998">
                  <c:v>41880</c:v>
                </c:pt>
                <c:pt idx="1999">
                  <c:v>41883</c:v>
                </c:pt>
                <c:pt idx="2000">
                  <c:v>41884</c:v>
                </c:pt>
                <c:pt idx="2001">
                  <c:v>41885</c:v>
                </c:pt>
                <c:pt idx="2002">
                  <c:v>41886</c:v>
                </c:pt>
                <c:pt idx="2003">
                  <c:v>41887</c:v>
                </c:pt>
                <c:pt idx="2004">
                  <c:v>41890</c:v>
                </c:pt>
                <c:pt idx="2005">
                  <c:v>41891</c:v>
                </c:pt>
                <c:pt idx="2006">
                  <c:v>41892</c:v>
                </c:pt>
                <c:pt idx="2007">
                  <c:v>41893</c:v>
                </c:pt>
                <c:pt idx="2008">
                  <c:v>41894</c:v>
                </c:pt>
                <c:pt idx="2009">
                  <c:v>41897</c:v>
                </c:pt>
                <c:pt idx="2010">
                  <c:v>41898</c:v>
                </c:pt>
                <c:pt idx="2011">
                  <c:v>41899</c:v>
                </c:pt>
                <c:pt idx="2012">
                  <c:v>41900</c:v>
                </c:pt>
                <c:pt idx="2013">
                  <c:v>41901</c:v>
                </c:pt>
                <c:pt idx="2014">
                  <c:v>41904</c:v>
                </c:pt>
                <c:pt idx="2015">
                  <c:v>41905</c:v>
                </c:pt>
                <c:pt idx="2016">
                  <c:v>41906</c:v>
                </c:pt>
                <c:pt idx="2017">
                  <c:v>41907</c:v>
                </c:pt>
                <c:pt idx="2018">
                  <c:v>41908</c:v>
                </c:pt>
                <c:pt idx="2019">
                  <c:v>41911</c:v>
                </c:pt>
                <c:pt idx="2020">
                  <c:v>41912</c:v>
                </c:pt>
                <c:pt idx="2021">
                  <c:v>41913</c:v>
                </c:pt>
                <c:pt idx="2022">
                  <c:v>41914</c:v>
                </c:pt>
                <c:pt idx="2023">
                  <c:v>41915</c:v>
                </c:pt>
                <c:pt idx="2024">
                  <c:v>41918</c:v>
                </c:pt>
                <c:pt idx="2025">
                  <c:v>41919</c:v>
                </c:pt>
                <c:pt idx="2026">
                  <c:v>41920</c:v>
                </c:pt>
                <c:pt idx="2027">
                  <c:v>41921</c:v>
                </c:pt>
                <c:pt idx="2028">
                  <c:v>41922</c:v>
                </c:pt>
                <c:pt idx="2029">
                  <c:v>41925</c:v>
                </c:pt>
                <c:pt idx="2030">
                  <c:v>41926</c:v>
                </c:pt>
                <c:pt idx="2031">
                  <c:v>41927</c:v>
                </c:pt>
                <c:pt idx="2032">
                  <c:v>41928</c:v>
                </c:pt>
                <c:pt idx="2033">
                  <c:v>41929</c:v>
                </c:pt>
                <c:pt idx="2034">
                  <c:v>41932</c:v>
                </c:pt>
                <c:pt idx="2035">
                  <c:v>41933</c:v>
                </c:pt>
                <c:pt idx="2036">
                  <c:v>41934</c:v>
                </c:pt>
                <c:pt idx="2037">
                  <c:v>41935</c:v>
                </c:pt>
                <c:pt idx="2038">
                  <c:v>41936</c:v>
                </c:pt>
                <c:pt idx="2039">
                  <c:v>41939</c:v>
                </c:pt>
                <c:pt idx="2040">
                  <c:v>41940</c:v>
                </c:pt>
                <c:pt idx="2041">
                  <c:v>41941</c:v>
                </c:pt>
                <c:pt idx="2042">
                  <c:v>41942</c:v>
                </c:pt>
                <c:pt idx="2043">
                  <c:v>41943</c:v>
                </c:pt>
                <c:pt idx="2044">
                  <c:v>41946</c:v>
                </c:pt>
                <c:pt idx="2045">
                  <c:v>41947</c:v>
                </c:pt>
                <c:pt idx="2046">
                  <c:v>41948</c:v>
                </c:pt>
                <c:pt idx="2047">
                  <c:v>41949</c:v>
                </c:pt>
                <c:pt idx="2048">
                  <c:v>41950</c:v>
                </c:pt>
                <c:pt idx="2049">
                  <c:v>41953</c:v>
                </c:pt>
                <c:pt idx="2050">
                  <c:v>41954</c:v>
                </c:pt>
                <c:pt idx="2051">
                  <c:v>41955</c:v>
                </c:pt>
                <c:pt idx="2052">
                  <c:v>41956</c:v>
                </c:pt>
                <c:pt idx="2053">
                  <c:v>41957</c:v>
                </c:pt>
                <c:pt idx="2054">
                  <c:v>41960</c:v>
                </c:pt>
                <c:pt idx="2055">
                  <c:v>41961</c:v>
                </c:pt>
                <c:pt idx="2056">
                  <c:v>41962</c:v>
                </c:pt>
                <c:pt idx="2057">
                  <c:v>41963</c:v>
                </c:pt>
                <c:pt idx="2058">
                  <c:v>41964</c:v>
                </c:pt>
                <c:pt idx="2059">
                  <c:v>41967</c:v>
                </c:pt>
                <c:pt idx="2060">
                  <c:v>41968</c:v>
                </c:pt>
                <c:pt idx="2061">
                  <c:v>41969</c:v>
                </c:pt>
                <c:pt idx="2062">
                  <c:v>41970</c:v>
                </c:pt>
                <c:pt idx="2063">
                  <c:v>41971</c:v>
                </c:pt>
                <c:pt idx="2064">
                  <c:v>41974</c:v>
                </c:pt>
                <c:pt idx="2065">
                  <c:v>41975</c:v>
                </c:pt>
                <c:pt idx="2066">
                  <c:v>41976</c:v>
                </c:pt>
                <c:pt idx="2067">
                  <c:v>41977</c:v>
                </c:pt>
                <c:pt idx="2068">
                  <c:v>41978</c:v>
                </c:pt>
                <c:pt idx="2069">
                  <c:v>41981</c:v>
                </c:pt>
                <c:pt idx="2070">
                  <c:v>41982</c:v>
                </c:pt>
                <c:pt idx="2071">
                  <c:v>41983</c:v>
                </c:pt>
                <c:pt idx="2072">
                  <c:v>41984</c:v>
                </c:pt>
                <c:pt idx="2073">
                  <c:v>41985</c:v>
                </c:pt>
                <c:pt idx="2074">
                  <c:v>41988</c:v>
                </c:pt>
                <c:pt idx="2075">
                  <c:v>41989</c:v>
                </c:pt>
                <c:pt idx="2076">
                  <c:v>41990</c:v>
                </c:pt>
                <c:pt idx="2077">
                  <c:v>41991</c:v>
                </c:pt>
                <c:pt idx="2078">
                  <c:v>41992</c:v>
                </c:pt>
                <c:pt idx="2079">
                  <c:v>41995</c:v>
                </c:pt>
                <c:pt idx="2080">
                  <c:v>41996</c:v>
                </c:pt>
                <c:pt idx="2081">
                  <c:v>41997</c:v>
                </c:pt>
                <c:pt idx="2082">
                  <c:v>41998</c:v>
                </c:pt>
                <c:pt idx="2083">
                  <c:v>41999</c:v>
                </c:pt>
                <c:pt idx="2084">
                  <c:v>42002</c:v>
                </c:pt>
                <c:pt idx="2085">
                  <c:v>42003</c:v>
                </c:pt>
                <c:pt idx="2086">
                  <c:v>42004</c:v>
                </c:pt>
                <c:pt idx="2087">
                  <c:v>42005</c:v>
                </c:pt>
                <c:pt idx="2088">
                  <c:v>42006</c:v>
                </c:pt>
                <c:pt idx="2089">
                  <c:v>42009</c:v>
                </c:pt>
                <c:pt idx="2090">
                  <c:v>42010</c:v>
                </c:pt>
                <c:pt idx="2091">
                  <c:v>42011</c:v>
                </c:pt>
                <c:pt idx="2092">
                  <c:v>42012</c:v>
                </c:pt>
                <c:pt idx="2093">
                  <c:v>42013</c:v>
                </c:pt>
                <c:pt idx="2094">
                  <c:v>42016</c:v>
                </c:pt>
                <c:pt idx="2095">
                  <c:v>42017</c:v>
                </c:pt>
                <c:pt idx="2096">
                  <c:v>42018</c:v>
                </c:pt>
                <c:pt idx="2097">
                  <c:v>42019</c:v>
                </c:pt>
                <c:pt idx="2098">
                  <c:v>42020</c:v>
                </c:pt>
                <c:pt idx="2099">
                  <c:v>42023</c:v>
                </c:pt>
                <c:pt idx="2100">
                  <c:v>42024</c:v>
                </c:pt>
                <c:pt idx="2101">
                  <c:v>42025</c:v>
                </c:pt>
                <c:pt idx="2102">
                  <c:v>42026</c:v>
                </c:pt>
                <c:pt idx="2103">
                  <c:v>42027</c:v>
                </c:pt>
                <c:pt idx="2104">
                  <c:v>42030</c:v>
                </c:pt>
                <c:pt idx="2105">
                  <c:v>42031</c:v>
                </c:pt>
                <c:pt idx="2106">
                  <c:v>42032</c:v>
                </c:pt>
                <c:pt idx="2107">
                  <c:v>42033</c:v>
                </c:pt>
                <c:pt idx="2108">
                  <c:v>42034</c:v>
                </c:pt>
                <c:pt idx="2109">
                  <c:v>42037</c:v>
                </c:pt>
                <c:pt idx="2110">
                  <c:v>42038</c:v>
                </c:pt>
                <c:pt idx="2111">
                  <c:v>42039</c:v>
                </c:pt>
                <c:pt idx="2112">
                  <c:v>42040</c:v>
                </c:pt>
                <c:pt idx="2113">
                  <c:v>42041</c:v>
                </c:pt>
                <c:pt idx="2114">
                  <c:v>42044</c:v>
                </c:pt>
                <c:pt idx="2115">
                  <c:v>42045</c:v>
                </c:pt>
                <c:pt idx="2116">
                  <c:v>42046</c:v>
                </c:pt>
                <c:pt idx="2117">
                  <c:v>42047</c:v>
                </c:pt>
                <c:pt idx="2118">
                  <c:v>42048</c:v>
                </c:pt>
                <c:pt idx="2119">
                  <c:v>42051</c:v>
                </c:pt>
                <c:pt idx="2120">
                  <c:v>42052</c:v>
                </c:pt>
                <c:pt idx="2121">
                  <c:v>42053</c:v>
                </c:pt>
                <c:pt idx="2122">
                  <c:v>42054</c:v>
                </c:pt>
                <c:pt idx="2123">
                  <c:v>42055</c:v>
                </c:pt>
                <c:pt idx="2124">
                  <c:v>42058</c:v>
                </c:pt>
                <c:pt idx="2125">
                  <c:v>42059</c:v>
                </c:pt>
                <c:pt idx="2126">
                  <c:v>42060</c:v>
                </c:pt>
                <c:pt idx="2127">
                  <c:v>42061</c:v>
                </c:pt>
                <c:pt idx="2128">
                  <c:v>42062</c:v>
                </c:pt>
                <c:pt idx="2129">
                  <c:v>42065</c:v>
                </c:pt>
                <c:pt idx="2130">
                  <c:v>42066</c:v>
                </c:pt>
                <c:pt idx="2131">
                  <c:v>42067</c:v>
                </c:pt>
                <c:pt idx="2132">
                  <c:v>42068</c:v>
                </c:pt>
                <c:pt idx="2133">
                  <c:v>42069</c:v>
                </c:pt>
                <c:pt idx="2134">
                  <c:v>42072</c:v>
                </c:pt>
                <c:pt idx="2135">
                  <c:v>42073</c:v>
                </c:pt>
                <c:pt idx="2136">
                  <c:v>42074</c:v>
                </c:pt>
                <c:pt idx="2137">
                  <c:v>42075</c:v>
                </c:pt>
                <c:pt idx="2138">
                  <c:v>42076</c:v>
                </c:pt>
                <c:pt idx="2139">
                  <c:v>42079</c:v>
                </c:pt>
                <c:pt idx="2140">
                  <c:v>42080</c:v>
                </c:pt>
                <c:pt idx="2141">
                  <c:v>42081</c:v>
                </c:pt>
                <c:pt idx="2142">
                  <c:v>42082</c:v>
                </c:pt>
                <c:pt idx="2143">
                  <c:v>42083</c:v>
                </c:pt>
                <c:pt idx="2144">
                  <c:v>42086</c:v>
                </c:pt>
                <c:pt idx="2145">
                  <c:v>42087</c:v>
                </c:pt>
                <c:pt idx="2146">
                  <c:v>42088</c:v>
                </c:pt>
                <c:pt idx="2147">
                  <c:v>42089</c:v>
                </c:pt>
                <c:pt idx="2148">
                  <c:v>42090</c:v>
                </c:pt>
                <c:pt idx="2149">
                  <c:v>42093</c:v>
                </c:pt>
                <c:pt idx="2150">
                  <c:v>42094</c:v>
                </c:pt>
                <c:pt idx="2151">
                  <c:v>42095</c:v>
                </c:pt>
                <c:pt idx="2152">
                  <c:v>42096</c:v>
                </c:pt>
                <c:pt idx="2153">
                  <c:v>42097</c:v>
                </c:pt>
                <c:pt idx="2154">
                  <c:v>42100</c:v>
                </c:pt>
                <c:pt idx="2155">
                  <c:v>42101</c:v>
                </c:pt>
                <c:pt idx="2156">
                  <c:v>42102</c:v>
                </c:pt>
                <c:pt idx="2157">
                  <c:v>42103</c:v>
                </c:pt>
                <c:pt idx="2158">
                  <c:v>42104</c:v>
                </c:pt>
                <c:pt idx="2159">
                  <c:v>42107</c:v>
                </c:pt>
                <c:pt idx="2160">
                  <c:v>42108</c:v>
                </c:pt>
                <c:pt idx="2161">
                  <c:v>42109</c:v>
                </c:pt>
                <c:pt idx="2162">
                  <c:v>42110</c:v>
                </c:pt>
                <c:pt idx="2163">
                  <c:v>42111</c:v>
                </c:pt>
                <c:pt idx="2164">
                  <c:v>42114</c:v>
                </c:pt>
                <c:pt idx="2165">
                  <c:v>42115</c:v>
                </c:pt>
                <c:pt idx="2166">
                  <c:v>42116</c:v>
                </c:pt>
                <c:pt idx="2167">
                  <c:v>42117</c:v>
                </c:pt>
                <c:pt idx="2168">
                  <c:v>42118</c:v>
                </c:pt>
                <c:pt idx="2169">
                  <c:v>42121</c:v>
                </c:pt>
                <c:pt idx="2170">
                  <c:v>42122</c:v>
                </c:pt>
                <c:pt idx="2171">
                  <c:v>42123</c:v>
                </c:pt>
                <c:pt idx="2172">
                  <c:v>42124</c:v>
                </c:pt>
                <c:pt idx="2173">
                  <c:v>42125</c:v>
                </c:pt>
                <c:pt idx="2174">
                  <c:v>42128</c:v>
                </c:pt>
                <c:pt idx="2175">
                  <c:v>42129</c:v>
                </c:pt>
                <c:pt idx="2176">
                  <c:v>42130</c:v>
                </c:pt>
                <c:pt idx="2177">
                  <c:v>42131</c:v>
                </c:pt>
                <c:pt idx="2178">
                  <c:v>42132</c:v>
                </c:pt>
                <c:pt idx="2179">
                  <c:v>42135</c:v>
                </c:pt>
                <c:pt idx="2180">
                  <c:v>42136</c:v>
                </c:pt>
                <c:pt idx="2181">
                  <c:v>42137</c:v>
                </c:pt>
                <c:pt idx="2182">
                  <c:v>42138</c:v>
                </c:pt>
                <c:pt idx="2183">
                  <c:v>42139</c:v>
                </c:pt>
                <c:pt idx="2184">
                  <c:v>42142</c:v>
                </c:pt>
                <c:pt idx="2185">
                  <c:v>42143</c:v>
                </c:pt>
                <c:pt idx="2186">
                  <c:v>42144</c:v>
                </c:pt>
                <c:pt idx="2187">
                  <c:v>42145</c:v>
                </c:pt>
                <c:pt idx="2188">
                  <c:v>42146</c:v>
                </c:pt>
                <c:pt idx="2189">
                  <c:v>42149</c:v>
                </c:pt>
                <c:pt idx="2190">
                  <c:v>42150</c:v>
                </c:pt>
                <c:pt idx="2191">
                  <c:v>42151</c:v>
                </c:pt>
                <c:pt idx="2192">
                  <c:v>42152</c:v>
                </c:pt>
                <c:pt idx="2193">
                  <c:v>42153</c:v>
                </c:pt>
                <c:pt idx="2194">
                  <c:v>42156</c:v>
                </c:pt>
                <c:pt idx="2195">
                  <c:v>42157</c:v>
                </c:pt>
                <c:pt idx="2196">
                  <c:v>42158</c:v>
                </c:pt>
                <c:pt idx="2197">
                  <c:v>42159</c:v>
                </c:pt>
                <c:pt idx="2198">
                  <c:v>42160</c:v>
                </c:pt>
                <c:pt idx="2199">
                  <c:v>42163</c:v>
                </c:pt>
                <c:pt idx="2200">
                  <c:v>42164</c:v>
                </c:pt>
                <c:pt idx="2201">
                  <c:v>42165</c:v>
                </c:pt>
                <c:pt idx="2202">
                  <c:v>42166</c:v>
                </c:pt>
                <c:pt idx="2203">
                  <c:v>42167</c:v>
                </c:pt>
                <c:pt idx="2204">
                  <c:v>42170</c:v>
                </c:pt>
                <c:pt idx="2205">
                  <c:v>42171</c:v>
                </c:pt>
                <c:pt idx="2206">
                  <c:v>42172</c:v>
                </c:pt>
                <c:pt idx="2207">
                  <c:v>42173</c:v>
                </c:pt>
                <c:pt idx="2208">
                  <c:v>42174</c:v>
                </c:pt>
                <c:pt idx="2209">
                  <c:v>42177</c:v>
                </c:pt>
                <c:pt idx="2210">
                  <c:v>42178</c:v>
                </c:pt>
                <c:pt idx="2211">
                  <c:v>42179</c:v>
                </c:pt>
                <c:pt idx="2212">
                  <c:v>42180</c:v>
                </c:pt>
                <c:pt idx="2213">
                  <c:v>42181</c:v>
                </c:pt>
                <c:pt idx="2214">
                  <c:v>42184</c:v>
                </c:pt>
                <c:pt idx="2215">
                  <c:v>42185</c:v>
                </c:pt>
                <c:pt idx="2216">
                  <c:v>42186</c:v>
                </c:pt>
                <c:pt idx="2217">
                  <c:v>42187</c:v>
                </c:pt>
                <c:pt idx="2218">
                  <c:v>42188</c:v>
                </c:pt>
                <c:pt idx="2219">
                  <c:v>42191</c:v>
                </c:pt>
                <c:pt idx="2220">
                  <c:v>42192</c:v>
                </c:pt>
                <c:pt idx="2221">
                  <c:v>42193</c:v>
                </c:pt>
                <c:pt idx="2222">
                  <c:v>42194</c:v>
                </c:pt>
                <c:pt idx="2223">
                  <c:v>42195</c:v>
                </c:pt>
                <c:pt idx="2224">
                  <c:v>42198</c:v>
                </c:pt>
                <c:pt idx="2225">
                  <c:v>42199</c:v>
                </c:pt>
                <c:pt idx="2226">
                  <c:v>42200</c:v>
                </c:pt>
                <c:pt idx="2227">
                  <c:v>42201</c:v>
                </c:pt>
                <c:pt idx="2228">
                  <c:v>42202</c:v>
                </c:pt>
                <c:pt idx="2229">
                  <c:v>42205</c:v>
                </c:pt>
                <c:pt idx="2230">
                  <c:v>42206</c:v>
                </c:pt>
                <c:pt idx="2231">
                  <c:v>42207</c:v>
                </c:pt>
                <c:pt idx="2232">
                  <c:v>42208</c:v>
                </c:pt>
                <c:pt idx="2233">
                  <c:v>42209</c:v>
                </c:pt>
                <c:pt idx="2234">
                  <c:v>42212</c:v>
                </c:pt>
                <c:pt idx="2235">
                  <c:v>42213</c:v>
                </c:pt>
                <c:pt idx="2236">
                  <c:v>42214</c:v>
                </c:pt>
                <c:pt idx="2237">
                  <c:v>42215</c:v>
                </c:pt>
                <c:pt idx="2238">
                  <c:v>42216</c:v>
                </c:pt>
                <c:pt idx="2239">
                  <c:v>42219</c:v>
                </c:pt>
                <c:pt idx="2240">
                  <c:v>42220</c:v>
                </c:pt>
                <c:pt idx="2241">
                  <c:v>42221</c:v>
                </c:pt>
                <c:pt idx="2242">
                  <c:v>42222</c:v>
                </c:pt>
                <c:pt idx="2243">
                  <c:v>42223</c:v>
                </c:pt>
                <c:pt idx="2244">
                  <c:v>42226</c:v>
                </c:pt>
                <c:pt idx="2245">
                  <c:v>42227</c:v>
                </c:pt>
                <c:pt idx="2246">
                  <c:v>42228</c:v>
                </c:pt>
                <c:pt idx="2247">
                  <c:v>42229</c:v>
                </c:pt>
                <c:pt idx="2248">
                  <c:v>42230</c:v>
                </c:pt>
                <c:pt idx="2249">
                  <c:v>42233</c:v>
                </c:pt>
                <c:pt idx="2250">
                  <c:v>42234</c:v>
                </c:pt>
                <c:pt idx="2251">
                  <c:v>42235</c:v>
                </c:pt>
                <c:pt idx="2252">
                  <c:v>42236</c:v>
                </c:pt>
                <c:pt idx="2253">
                  <c:v>42237</c:v>
                </c:pt>
                <c:pt idx="2254">
                  <c:v>42240</c:v>
                </c:pt>
                <c:pt idx="2255">
                  <c:v>42241</c:v>
                </c:pt>
                <c:pt idx="2256">
                  <c:v>42242</c:v>
                </c:pt>
                <c:pt idx="2257">
                  <c:v>42243</c:v>
                </c:pt>
                <c:pt idx="2258">
                  <c:v>42244</c:v>
                </c:pt>
                <c:pt idx="2259">
                  <c:v>42247</c:v>
                </c:pt>
                <c:pt idx="2260">
                  <c:v>42248</c:v>
                </c:pt>
                <c:pt idx="2261">
                  <c:v>42249</c:v>
                </c:pt>
                <c:pt idx="2262">
                  <c:v>42250</c:v>
                </c:pt>
                <c:pt idx="2263">
                  <c:v>42251</c:v>
                </c:pt>
                <c:pt idx="2264">
                  <c:v>42254</c:v>
                </c:pt>
                <c:pt idx="2265">
                  <c:v>42255</c:v>
                </c:pt>
                <c:pt idx="2266">
                  <c:v>42256</c:v>
                </c:pt>
                <c:pt idx="2267">
                  <c:v>42257</c:v>
                </c:pt>
                <c:pt idx="2268">
                  <c:v>42258</c:v>
                </c:pt>
                <c:pt idx="2269">
                  <c:v>42261</c:v>
                </c:pt>
                <c:pt idx="2270">
                  <c:v>42262</c:v>
                </c:pt>
                <c:pt idx="2271">
                  <c:v>42263</c:v>
                </c:pt>
                <c:pt idx="2272">
                  <c:v>42264</c:v>
                </c:pt>
                <c:pt idx="2273">
                  <c:v>42265</c:v>
                </c:pt>
                <c:pt idx="2274">
                  <c:v>42268</c:v>
                </c:pt>
                <c:pt idx="2275">
                  <c:v>42269</c:v>
                </c:pt>
                <c:pt idx="2276">
                  <c:v>42270</c:v>
                </c:pt>
                <c:pt idx="2277">
                  <c:v>42271</c:v>
                </c:pt>
                <c:pt idx="2278">
                  <c:v>42272</c:v>
                </c:pt>
                <c:pt idx="2279">
                  <c:v>42275</c:v>
                </c:pt>
                <c:pt idx="2280">
                  <c:v>42276</c:v>
                </c:pt>
                <c:pt idx="2281">
                  <c:v>42277</c:v>
                </c:pt>
                <c:pt idx="2282">
                  <c:v>42278</c:v>
                </c:pt>
                <c:pt idx="2283">
                  <c:v>42279</c:v>
                </c:pt>
                <c:pt idx="2284">
                  <c:v>42282</c:v>
                </c:pt>
                <c:pt idx="2285">
                  <c:v>42283</c:v>
                </c:pt>
                <c:pt idx="2286">
                  <c:v>42284</c:v>
                </c:pt>
                <c:pt idx="2287">
                  <c:v>42285</c:v>
                </c:pt>
                <c:pt idx="2288">
                  <c:v>42286</c:v>
                </c:pt>
                <c:pt idx="2289">
                  <c:v>42289</c:v>
                </c:pt>
                <c:pt idx="2290">
                  <c:v>42290</c:v>
                </c:pt>
                <c:pt idx="2291">
                  <c:v>42291</c:v>
                </c:pt>
                <c:pt idx="2292">
                  <c:v>42292</c:v>
                </c:pt>
                <c:pt idx="2293">
                  <c:v>42293</c:v>
                </c:pt>
                <c:pt idx="2294">
                  <c:v>42296</c:v>
                </c:pt>
                <c:pt idx="2295">
                  <c:v>42297</c:v>
                </c:pt>
                <c:pt idx="2296">
                  <c:v>42298</c:v>
                </c:pt>
                <c:pt idx="2297">
                  <c:v>42299</c:v>
                </c:pt>
                <c:pt idx="2298">
                  <c:v>42300</c:v>
                </c:pt>
                <c:pt idx="2299">
                  <c:v>42303</c:v>
                </c:pt>
                <c:pt idx="2300">
                  <c:v>42304</c:v>
                </c:pt>
                <c:pt idx="2301">
                  <c:v>42305</c:v>
                </c:pt>
                <c:pt idx="2302">
                  <c:v>42306</c:v>
                </c:pt>
                <c:pt idx="2303">
                  <c:v>42307</c:v>
                </c:pt>
                <c:pt idx="2304">
                  <c:v>42310</c:v>
                </c:pt>
                <c:pt idx="2305">
                  <c:v>42311</c:v>
                </c:pt>
                <c:pt idx="2306">
                  <c:v>42312</c:v>
                </c:pt>
                <c:pt idx="2307">
                  <c:v>42313</c:v>
                </c:pt>
                <c:pt idx="2308">
                  <c:v>42314</c:v>
                </c:pt>
                <c:pt idx="2309">
                  <c:v>42317</c:v>
                </c:pt>
                <c:pt idx="2310">
                  <c:v>42318</c:v>
                </c:pt>
                <c:pt idx="2311">
                  <c:v>42319</c:v>
                </c:pt>
                <c:pt idx="2312">
                  <c:v>42320</c:v>
                </c:pt>
                <c:pt idx="2313">
                  <c:v>42321</c:v>
                </c:pt>
                <c:pt idx="2314">
                  <c:v>42324</c:v>
                </c:pt>
                <c:pt idx="2315">
                  <c:v>42325</c:v>
                </c:pt>
                <c:pt idx="2316">
                  <c:v>42326</c:v>
                </c:pt>
                <c:pt idx="2317">
                  <c:v>42327</c:v>
                </c:pt>
                <c:pt idx="2318">
                  <c:v>42328</c:v>
                </c:pt>
                <c:pt idx="2319">
                  <c:v>42331</c:v>
                </c:pt>
                <c:pt idx="2320">
                  <c:v>42332</c:v>
                </c:pt>
                <c:pt idx="2321">
                  <c:v>42333</c:v>
                </c:pt>
                <c:pt idx="2322">
                  <c:v>42334</c:v>
                </c:pt>
                <c:pt idx="2323">
                  <c:v>42335</c:v>
                </c:pt>
                <c:pt idx="2324">
                  <c:v>42338</c:v>
                </c:pt>
                <c:pt idx="2325">
                  <c:v>42339</c:v>
                </c:pt>
                <c:pt idx="2326">
                  <c:v>42340</c:v>
                </c:pt>
                <c:pt idx="2327">
                  <c:v>42341</c:v>
                </c:pt>
                <c:pt idx="2328">
                  <c:v>42342</c:v>
                </c:pt>
                <c:pt idx="2329">
                  <c:v>42345</c:v>
                </c:pt>
                <c:pt idx="2330">
                  <c:v>42346</c:v>
                </c:pt>
                <c:pt idx="2331">
                  <c:v>42347</c:v>
                </c:pt>
                <c:pt idx="2332">
                  <c:v>42348</c:v>
                </c:pt>
                <c:pt idx="2333">
                  <c:v>42349</c:v>
                </c:pt>
                <c:pt idx="2334">
                  <c:v>42352</c:v>
                </c:pt>
                <c:pt idx="2335">
                  <c:v>42353</c:v>
                </c:pt>
                <c:pt idx="2336">
                  <c:v>42354</c:v>
                </c:pt>
                <c:pt idx="2337">
                  <c:v>42355</c:v>
                </c:pt>
                <c:pt idx="2338">
                  <c:v>42356</c:v>
                </c:pt>
                <c:pt idx="2339">
                  <c:v>42359</c:v>
                </c:pt>
                <c:pt idx="2340">
                  <c:v>42360</c:v>
                </c:pt>
                <c:pt idx="2341">
                  <c:v>42361</c:v>
                </c:pt>
                <c:pt idx="2342">
                  <c:v>42362</c:v>
                </c:pt>
                <c:pt idx="2343">
                  <c:v>42363</c:v>
                </c:pt>
                <c:pt idx="2344">
                  <c:v>42366</c:v>
                </c:pt>
                <c:pt idx="2345">
                  <c:v>42367</c:v>
                </c:pt>
                <c:pt idx="2346">
                  <c:v>42368</c:v>
                </c:pt>
                <c:pt idx="2347">
                  <c:v>42369</c:v>
                </c:pt>
                <c:pt idx="2348">
                  <c:v>42370</c:v>
                </c:pt>
                <c:pt idx="2349">
                  <c:v>42373</c:v>
                </c:pt>
                <c:pt idx="2350">
                  <c:v>42374</c:v>
                </c:pt>
                <c:pt idx="2351">
                  <c:v>42375</c:v>
                </c:pt>
                <c:pt idx="2352">
                  <c:v>42376</c:v>
                </c:pt>
                <c:pt idx="2353">
                  <c:v>42377</c:v>
                </c:pt>
                <c:pt idx="2354">
                  <c:v>42380</c:v>
                </c:pt>
                <c:pt idx="2355">
                  <c:v>42381</c:v>
                </c:pt>
                <c:pt idx="2356">
                  <c:v>42382</c:v>
                </c:pt>
                <c:pt idx="2357">
                  <c:v>42383</c:v>
                </c:pt>
                <c:pt idx="2358">
                  <c:v>42384</c:v>
                </c:pt>
                <c:pt idx="2359">
                  <c:v>42387</c:v>
                </c:pt>
                <c:pt idx="2360">
                  <c:v>42388</c:v>
                </c:pt>
                <c:pt idx="2361">
                  <c:v>42389</c:v>
                </c:pt>
                <c:pt idx="2362">
                  <c:v>42390</c:v>
                </c:pt>
                <c:pt idx="2363">
                  <c:v>42391</c:v>
                </c:pt>
                <c:pt idx="2364">
                  <c:v>42394</c:v>
                </c:pt>
                <c:pt idx="2365">
                  <c:v>42395</c:v>
                </c:pt>
                <c:pt idx="2366">
                  <c:v>42396</c:v>
                </c:pt>
                <c:pt idx="2367">
                  <c:v>42397</c:v>
                </c:pt>
                <c:pt idx="2368">
                  <c:v>42398</c:v>
                </c:pt>
                <c:pt idx="2369">
                  <c:v>42401</c:v>
                </c:pt>
                <c:pt idx="2370">
                  <c:v>42402</c:v>
                </c:pt>
                <c:pt idx="2371">
                  <c:v>42403</c:v>
                </c:pt>
                <c:pt idx="2372">
                  <c:v>42404</c:v>
                </c:pt>
                <c:pt idx="2373">
                  <c:v>42405</c:v>
                </c:pt>
                <c:pt idx="2374">
                  <c:v>42408</c:v>
                </c:pt>
                <c:pt idx="2375">
                  <c:v>42409</c:v>
                </c:pt>
                <c:pt idx="2376">
                  <c:v>42410</c:v>
                </c:pt>
                <c:pt idx="2377">
                  <c:v>42411</c:v>
                </c:pt>
                <c:pt idx="2378">
                  <c:v>42412</c:v>
                </c:pt>
                <c:pt idx="2379">
                  <c:v>42415</c:v>
                </c:pt>
                <c:pt idx="2380">
                  <c:v>42416</c:v>
                </c:pt>
                <c:pt idx="2381">
                  <c:v>42417</c:v>
                </c:pt>
                <c:pt idx="2382">
                  <c:v>42418</c:v>
                </c:pt>
                <c:pt idx="2383">
                  <c:v>42419</c:v>
                </c:pt>
                <c:pt idx="2384">
                  <c:v>42422</c:v>
                </c:pt>
                <c:pt idx="2385">
                  <c:v>42423</c:v>
                </c:pt>
                <c:pt idx="2386">
                  <c:v>42424</c:v>
                </c:pt>
                <c:pt idx="2387">
                  <c:v>42425</c:v>
                </c:pt>
                <c:pt idx="2388">
                  <c:v>42426</c:v>
                </c:pt>
                <c:pt idx="2389">
                  <c:v>42429</c:v>
                </c:pt>
                <c:pt idx="2390">
                  <c:v>42430</c:v>
                </c:pt>
                <c:pt idx="2391">
                  <c:v>42431</c:v>
                </c:pt>
                <c:pt idx="2392">
                  <c:v>42432</c:v>
                </c:pt>
                <c:pt idx="2393">
                  <c:v>42433</c:v>
                </c:pt>
                <c:pt idx="2394">
                  <c:v>42436</c:v>
                </c:pt>
                <c:pt idx="2395">
                  <c:v>42437</c:v>
                </c:pt>
                <c:pt idx="2396">
                  <c:v>42438</c:v>
                </c:pt>
                <c:pt idx="2397">
                  <c:v>42439</c:v>
                </c:pt>
                <c:pt idx="2398">
                  <c:v>42440</c:v>
                </c:pt>
                <c:pt idx="2399">
                  <c:v>42443</c:v>
                </c:pt>
                <c:pt idx="2400">
                  <c:v>42444</c:v>
                </c:pt>
                <c:pt idx="2401">
                  <c:v>42445</c:v>
                </c:pt>
                <c:pt idx="2402">
                  <c:v>42446</c:v>
                </c:pt>
                <c:pt idx="2403">
                  <c:v>42447</c:v>
                </c:pt>
                <c:pt idx="2404">
                  <c:v>42450</c:v>
                </c:pt>
                <c:pt idx="2405">
                  <c:v>42451</c:v>
                </c:pt>
                <c:pt idx="2406">
                  <c:v>42452</c:v>
                </c:pt>
                <c:pt idx="2407">
                  <c:v>42453</c:v>
                </c:pt>
                <c:pt idx="2408">
                  <c:v>42454</c:v>
                </c:pt>
                <c:pt idx="2409">
                  <c:v>42457</c:v>
                </c:pt>
                <c:pt idx="2410">
                  <c:v>42458</c:v>
                </c:pt>
                <c:pt idx="2411">
                  <c:v>42459</c:v>
                </c:pt>
                <c:pt idx="2412">
                  <c:v>42460</c:v>
                </c:pt>
                <c:pt idx="2413">
                  <c:v>42461</c:v>
                </c:pt>
                <c:pt idx="2414">
                  <c:v>42464</c:v>
                </c:pt>
                <c:pt idx="2415">
                  <c:v>42465</c:v>
                </c:pt>
                <c:pt idx="2416">
                  <c:v>42466</c:v>
                </c:pt>
                <c:pt idx="2417">
                  <c:v>42467</c:v>
                </c:pt>
                <c:pt idx="2418">
                  <c:v>42468</c:v>
                </c:pt>
                <c:pt idx="2419">
                  <c:v>42471</c:v>
                </c:pt>
                <c:pt idx="2420">
                  <c:v>42472</c:v>
                </c:pt>
                <c:pt idx="2421">
                  <c:v>42473</c:v>
                </c:pt>
                <c:pt idx="2422">
                  <c:v>42474</c:v>
                </c:pt>
                <c:pt idx="2423">
                  <c:v>42475</c:v>
                </c:pt>
                <c:pt idx="2424">
                  <c:v>42478</c:v>
                </c:pt>
                <c:pt idx="2425">
                  <c:v>42479</c:v>
                </c:pt>
                <c:pt idx="2426">
                  <c:v>42480</c:v>
                </c:pt>
                <c:pt idx="2427">
                  <c:v>42481</c:v>
                </c:pt>
                <c:pt idx="2428">
                  <c:v>42482</c:v>
                </c:pt>
                <c:pt idx="2429">
                  <c:v>42485</c:v>
                </c:pt>
                <c:pt idx="2430">
                  <c:v>42486</c:v>
                </c:pt>
                <c:pt idx="2431">
                  <c:v>42487</c:v>
                </c:pt>
                <c:pt idx="2432">
                  <c:v>42488</c:v>
                </c:pt>
                <c:pt idx="2433">
                  <c:v>42489</c:v>
                </c:pt>
                <c:pt idx="2434">
                  <c:v>42492</c:v>
                </c:pt>
                <c:pt idx="2435">
                  <c:v>42493</c:v>
                </c:pt>
                <c:pt idx="2436">
                  <c:v>42494</c:v>
                </c:pt>
                <c:pt idx="2437">
                  <c:v>42495</c:v>
                </c:pt>
                <c:pt idx="2438">
                  <c:v>42496</c:v>
                </c:pt>
                <c:pt idx="2439">
                  <c:v>42499</c:v>
                </c:pt>
                <c:pt idx="2440">
                  <c:v>42500</c:v>
                </c:pt>
                <c:pt idx="2441">
                  <c:v>42501</c:v>
                </c:pt>
                <c:pt idx="2442">
                  <c:v>42502</c:v>
                </c:pt>
                <c:pt idx="2443">
                  <c:v>42503</c:v>
                </c:pt>
                <c:pt idx="2444">
                  <c:v>42506</c:v>
                </c:pt>
                <c:pt idx="2445">
                  <c:v>42507</c:v>
                </c:pt>
                <c:pt idx="2446">
                  <c:v>42508</c:v>
                </c:pt>
                <c:pt idx="2447">
                  <c:v>42509</c:v>
                </c:pt>
                <c:pt idx="2448">
                  <c:v>42510</c:v>
                </c:pt>
                <c:pt idx="2449">
                  <c:v>42513</c:v>
                </c:pt>
                <c:pt idx="2450">
                  <c:v>42514</c:v>
                </c:pt>
                <c:pt idx="2451">
                  <c:v>42515</c:v>
                </c:pt>
                <c:pt idx="2452">
                  <c:v>42516</c:v>
                </c:pt>
                <c:pt idx="2453">
                  <c:v>42517</c:v>
                </c:pt>
                <c:pt idx="2454">
                  <c:v>42520</c:v>
                </c:pt>
                <c:pt idx="2455">
                  <c:v>42521</c:v>
                </c:pt>
                <c:pt idx="2456">
                  <c:v>42522</c:v>
                </c:pt>
                <c:pt idx="2457">
                  <c:v>42523</c:v>
                </c:pt>
                <c:pt idx="2458">
                  <c:v>42524</c:v>
                </c:pt>
                <c:pt idx="2459">
                  <c:v>42527</c:v>
                </c:pt>
                <c:pt idx="2460">
                  <c:v>42528</c:v>
                </c:pt>
                <c:pt idx="2461">
                  <c:v>42529</c:v>
                </c:pt>
                <c:pt idx="2462">
                  <c:v>42530</c:v>
                </c:pt>
                <c:pt idx="2463">
                  <c:v>42531</c:v>
                </c:pt>
                <c:pt idx="2464">
                  <c:v>42534</c:v>
                </c:pt>
                <c:pt idx="2465">
                  <c:v>42535</c:v>
                </c:pt>
                <c:pt idx="2466">
                  <c:v>42536</c:v>
                </c:pt>
                <c:pt idx="2467">
                  <c:v>42537</c:v>
                </c:pt>
                <c:pt idx="2468">
                  <c:v>42538</c:v>
                </c:pt>
                <c:pt idx="2469">
                  <c:v>42541</c:v>
                </c:pt>
                <c:pt idx="2470">
                  <c:v>42542</c:v>
                </c:pt>
                <c:pt idx="2471">
                  <c:v>42543</c:v>
                </c:pt>
                <c:pt idx="2472">
                  <c:v>42544</c:v>
                </c:pt>
                <c:pt idx="2473">
                  <c:v>42545</c:v>
                </c:pt>
                <c:pt idx="2474">
                  <c:v>42548</c:v>
                </c:pt>
                <c:pt idx="2475">
                  <c:v>42549</c:v>
                </c:pt>
                <c:pt idx="2476">
                  <c:v>42550</c:v>
                </c:pt>
                <c:pt idx="2477">
                  <c:v>42551</c:v>
                </c:pt>
                <c:pt idx="2478">
                  <c:v>42552</c:v>
                </c:pt>
                <c:pt idx="2479">
                  <c:v>42555</c:v>
                </c:pt>
                <c:pt idx="2480">
                  <c:v>42556</c:v>
                </c:pt>
                <c:pt idx="2481">
                  <c:v>42557</c:v>
                </c:pt>
                <c:pt idx="2482">
                  <c:v>42558</c:v>
                </c:pt>
                <c:pt idx="2483">
                  <c:v>42559</c:v>
                </c:pt>
                <c:pt idx="2484">
                  <c:v>42562</c:v>
                </c:pt>
                <c:pt idx="2485">
                  <c:v>42563</c:v>
                </c:pt>
                <c:pt idx="2486">
                  <c:v>42564</c:v>
                </c:pt>
                <c:pt idx="2487">
                  <c:v>42565</c:v>
                </c:pt>
                <c:pt idx="2488">
                  <c:v>42566</c:v>
                </c:pt>
                <c:pt idx="2489">
                  <c:v>42569</c:v>
                </c:pt>
                <c:pt idx="2490">
                  <c:v>42570</c:v>
                </c:pt>
                <c:pt idx="2491">
                  <c:v>42571</c:v>
                </c:pt>
                <c:pt idx="2492">
                  <c:v>42572</c:v>
                </c:pt>
                <c:pt idx="2493">
                  <c:v>42573</c:v>
                </c:pt>
                <c:pt idx="2494">
                  <c:v>42576</c:v>
                </c:pt>
                <c:pt idx="2495">
                  <c:v>42577</c:v>
                </c:pt>
                <c:pt idx="2496">
                  <c:v>42578</c:v>
                </c:pt>
                <c:pt idx="2497">
                  <c:v>42579</c:v>
                </c:pt>
                <c:pt idx="2498">
                  <c:v>42580</c:v>
                </c:pt>
                <c:pt idx="2499">
                  <c:v>42583</c:v>
                </c:pt>
                <c:pt idx="2500">
                  <c:v>42584</c:v>
                </c:pt>
                <c:pt idx="2501">
                  <c:v>42585</c:v>
                </c:pt>
                <c:pt idx="2502">
                  <c:v>42586</c:v>
                </c:pt>
                <c:pt idx="2503">
                  <c:v>42587</c:v>
                </c:pt>
                <c:pt idx="2504">
                  <c:v>42590</c:v>
                </c:pt>
                <c:pt idx="2505">
                  <c:v>42591</c:v>
                </c:pt>
                <c:pt idx="2506">
                  <c:v>42592</c:v>
                </c:pt>
                <c:pt idx="2507">
                  <c:v>42593</c:v>
                </c:pt>
                <c:pt idx="2508">
                  <c:v>42594</c:v>
                </c:pt>
                <c:pt idx="2509">
                  <c:v>42597</c:v>
                </c:pt>
                <c:pt idx="2510">
                  <c:v>42598</c:v>
                </c:pt>
                <c:pt idx="2511">
                  <c:v>42599</c:v>
                </c:pt>
                <c:pt idx="2512">
                  <c:v>42600</c:v>
                </c:pt>
                <c:pt idx="2513">
                  <c:v>42601</c:v>
                </c:pt>
                <c:pt idx="2514">
                  <c:v>42604</c:v>
                </c:pt>
                <c:pt idx="2515">
                  <c:v>42605</c:v>
                </c:pt>
                <c:pt idx="2516">
                  <c:v>42606</c:v>
                </c:pt>
                <c:pt idx="2517">
                  <c:v>42607</c:v>
                </c:pt>
                <c:pt idx="2518">
                  <c:v>42608</c:v>
                </c:pt>
                <c:pt idx="2519">
                  <c:v>42611</c:v>
                </c:pt>
                <c:pt idx="2520">
                  <c:v>42612</c:v>
                </c:pt>
                <c:pt idx="2521">
                  <c:v>42613</c:v>
                </c:pt>
                <c:pt idx="2522">
                  <c:v>42614</c:v>
                </c:pt>
                <c:pt idx="2523">
                  <c:v>42615</c:v>
                </c:pt>
                <c:pt idx="2524">
                  <c:v>42618</c:v>
                </c:pt>
                <c:pt idx="2525">
                  <c:v>42619</c:v>
                </c:pt>
                <c:pt idx="2526">
                  <c:v>42620</c:v>
                </c:pt>
                <c:pt idx="2527">
                  <c:v>42621</c:v>
                </c:pt>
                <c:pt idx="2528">
                  <c:v>42622</c:v>
                </c:pt>
                <c:pt idx="2529">
                  <c:v>42625</c:v>
                </c:pt>
                <c:pt idx="2530">
                  <c:v>42626</c:v>
                </c:pt>
                <c:pt idx="2531">
                  <c:v>42627</c:v>
                </c:pt>
                <c:pt idx="2532">
                  <c:v>42628</c:v>
                </c:pt>
                <c:pt idx="2533">
                  <c:v>42629</c:v>
                </c:pt>
                <c:pt idx="2534">
                  <c:v>42632</c:v>
                </c:pt>
                <c:pt idx="2535">
                  <c:v>42633</c:v>
                </c:pt>
                <c:pt idx="2536">
                  <c:v>42634</c:v>
                </c:pt>
                <c:pt idx="2537">
                  <c:v>42635</c:v>
                </c:pt>
                <c:pt idx="2538">
                  <c:v>42636</c:v>
                </c:pt>
                <c:pt idx="2539">
                  <c:v>42639</c:v>
                </c:pt>
                <c:pt idx="2540">
                  <c:v>42640</c:v>
                </c:pt>
                <c:pt idx="2541">
                  <c:v>42641</c:v>
                </c:pt>
                <c:pt idx="2542">
                  <c:v>42642</c:v>
                </c:pt>
                <c:pt idx="2543">
                  <c:v>42643</c:v>
                </c:pt>
                <c:pt idx="2544">
                  <c:v>42646</c:v>
                </c:pt>
                <c:pt idx="2545">
                  <c:v>42647</c:v>
                </c:pt>
                <c:pt idx="2546">
                  <c:v>42648</c:v>
                </c:pt>
                <c:pt idx="2547">
                  <c:v>42649</c:v>
                </c:pt>
                <c:pt idx="2548">
                  <c:v>42650</c:v>
                </c:pt>
                <c:pt idx="2549">
                  <c:v>42653</c:v>
                </c:pt>
                <c:pt idx="2550">
                  <c:v>42654</c:v>
                </c:pt>
                <c:pt idx="2551">
                  <c:v>42655</c:v>
                </c:pt>
                <c:pt idx="2552">
                  <c:v>42656</c:v>
                </c:pt>
                <c:pt idx="2553">
                  <c:v>42657</c:v>
                </c:pt>
                <c:pt idx="2554">
                  <c:v>42660</c:v>
                </c:pt>
                <c:pt idx="2555">
                  <c:v>42661</c:v>
                </c:pt>
                <c:pt idx="2556">
                  <c:v>42662</c:v>
                </c:pt>
                <c:pt idx="2557">
                  <c:v>42663</c:v>
                </c:pt>
                <c:pt idx="2558">
                  <c:v>42664</c:v>
                </c:pt>
                <c:pt idx="2559">
                  <c:v>42667</c:v>
                </c:pt>
                <c:pt idx="2560">
                  <c:v>42668</c:v>
                </c:pt>
                <c:pt idx="2561">
                  <c:v>42669</c:v>
                </c:pt>
                <c:pt idx="2562">
                  <c:v>42670</c:v>
                </c:pt>
                <c:pt idx="2563">
                  <c:v>42671</c:v>
                </c:pt>
                <c:pt idx="2564">
                  <c:v>42674</c:v>
                </c:pt>
                <c:pt idx="2565">
                  <c:v>42675</c:v>
                </c:pt>
                <c:pt idx="2566">
                  <c:v>42676</c:v>
                </c:pt>
                <c:pt idx="2567">
                  <c:v>42677</c:v>
                </c:pt>
                <c:pt idx="2568">
                  <c:v>42678</c:v>
                </c:pt>
                <c:pt idx="2569">
                  <c:v>42681</c:v>
                </c:pt>
                <c:pt idx="2570">
                  <c:v>42682</c:v>
                </c:pt>
                <c:pt idx="2571">
                  <c:v>42683</c:v>
                </c:pt>
                <c:pt idx="2572">
                  <c:v>42684</c:v>
                </c:pt>
                <c:pt idx="2573">
                  <c:v>42685</c:v>
                </c:pt>
                <c:pt idx="2574">
                  <c:v>42688</c:v>
                </c:pt>
                <c:pt idx="2575">
                  <c:v>42689</c:v>
                </c:pt>
                <c:pt idx="2576">
                  <c:v>42690</c:v>
                </c:pt>
                <c:pt idx="2577">
                  <c:v>42691</c:v>
                </c:pt>
                <c:pt idx="2578">
                  <c:v>42692</c:v>
                </c:pt>
                <c:pt idx="2579">
                  <c:v>42695</c:v>
                </c:pt>
                <c:pt idx="2580">
                  <c:v>42696</c:v>
                </c:pt>
                <c:pt idx="2581">
                  <c:v>42697</c:v>
                </c:pt>
                <c:pt idx="2582">
                  <c:v>42698</c:v>
                </c:pt>
                <c:pt idx="2583">
                  <c:v>42699</c:v>
                </c:pt>
                <c:pt idx="2584">
                  <c:v>42702</c:v>
                </c:pt>
                <c:pt idx="2585">
                  <c:v>42703</c:v>
                </c:pt>
                <c:pt idx="2586">
                  <c:v>42704</c:v>
                </c:pt>
                <c:pt idx="2587">
                  <c:v>42705</c:v>
                </c:pt>
                <c:pt idx="2588">
                  <c:v>42706</c:v>
                </c:pt>
                <c:pt idx="2589">
                  <c:v>42709</c:v>
                </c:pt>
                <c:pt idx="2590">
                  <c:v>42710</c:v>
                </c:pt>
                <c:pt idx="2591">
                  <c:v>42711</c:v>
                </c:pt>
                <c:pt idx="2592">
                  <c:v>42712</c:v>
                </c:pt>
                <c:pt idx="2593">
                  <c:v>42713</c:v>
                </c:pt>
                <c:pt idx="2594">
                  <c:v>42716</c:v>
                </c:pt>
                <c:pt idx="2595">
                  <c:v>42717</c:v>
                </c:pt>
                <c:pt idx="2596">
                  <c:v>42718</c:v>
                </c:pt>
                <c:pt idx="2597">
                  <c:v>42719</c:v>
                </c:pt>
                <c:pt idx="2598">
                  <c:v>42720</c:v>
                </c:pt>
                <c:pt idx="2599">
                  <c:v>42723</c:v>
                </c:pt>
                <c:pt idx="2600">
                  <c:v>42724</c:v>
                </c:pt>
                <c:pt idx="2601">
                  <c:v>42725</c:v>
                </c:pt>
                <c:pt idx="2602">
                  <c:v>42726</c:v>
                </c:pt>
                <c:pt idx="2603">
                  <c:v>42727</c:v>
                </c:pt>
                <c:pt idx="2604">
                  <c:v>42730</c:v>
                </c:pt>
                <c:pt idx="2605">
                  <c:v>42731</c:v>
                </c:pt>
                <c:pt idx="2606">
                  <c:v>42732</c:v>
                </c:pt>
                <c:pt idx="2607">
                  <c:v>42733</c:v>
                </c:pt>
                <c:pt idx="2608">
                  <c:v>42734</c:v>
                </c:pt>
                <c:pt idx="2609">
                  <c:v>42737</c:v>
                </c:pt>
                <c:pt idx="2610">
                  <c:v>42738</c:v>
                </c:pt>
                <c:pt idx="2611">
                  <c:v>42739</c:v>
                </c:pt>
                <c:pt idx="2612">
                  <c:v>42740</c:v>
                </c:pt>
                <c:pt idx="2613">
                  <c:v>42741</c:v>
                </c:pt>
                <c:pt idx="2614">
                  <c:v>42744</c:v>
                </c:pt>
                <c:pt idx="2615">
                  <c:v>42745</c:v>
                </c:pt>
                <c:pt idx="2616">
                  <c:v>42746</c:v>
                </c:pt>
                <c:pt idx="2617">
                  <c:v>42747</c:v>
                </c:pt>
                <c:pt idx="2618">
                  <c:v>42748</c:v>
                </c:pt>
                <c:pt idx="2619">
                  <c:v>42751</c:v>
                </c:pt>
                <c:pt idx="2620">
                  <c:v>42752</c:v>
                </c:pt>
                <c:pt idx="2621">
                  <c:v>42753</c:v>
                </c:pt>
                <c:pt idx="2622">
                  <c:v>42754</c:v>
                </c:pt>
                <c:pt idx="2623">
                  <c:v>42755</c:v>
                </c:pt>
                <c:pt idx="2624">
                  <c:v>42758</c:v>
                </c:pt>
                <c:pt idx="2625">
                  <c:v>42759</c:v>
                </c:pt>
                <c:pt idx="2626">
                  <c:v>42760</c:v>
                </c:pt>
                <c:pt idx="2627">
                  <c:v>42761</c:v>
                </c:pt>
                <c:pt idx="2628">
                  <c:v>42762</c:v>
                </c:pt>
                <c:pt idx="2629">
                  <c:v>42765</c:v>
                </c:pt>
                <c:pt idx="2630">
                  <c:v>42766</c:v>
                </c:pt>
                <c:pt idx="2631">
                  <c:v>42767</c:v>
                </c:pt>
                <c:pt idx="2632">
                  <c:v>42768</c:v>
                </c:pt>
                <c:pt idx="2633">
                  <c:v>42769</c:v>
                </c:pt>
                <c:pt idx="2634">
                  <c:v>42772</c:v>
                </c:pt>
                <c:pt idx="2635">
                  <c:v>42773</c:v>
                </c:pt>
                <c:pt idx="2636">
                  <c:v>42774</c:v>
                </c:pt>
                <c:pt idx="2637">
                  <c:v>42775</c:v>
                </c:pt>
                <c:pt idx="2638">
                  <c:v>42776</c:v>
                </c:pt>
                <c:pt idx="2639">
                  <c:v>42779</c:v>
                </c:pt>
                <c:pt idx="2640">
                  <c:v>42780</c:v>
                </c:pt>
                <c:pt idx="2641">
                  <c:v>42781</c:v>
                </c:pt>
                <c:pt idx="2642">
                  <c:v>42782</c:v>
                </c:pt>
                <c:pt idx="2643">
                  <c:v>42783</c:v>
                </c:pt>
                <c:pt idx="2644">
                  <c:v>42786</c:v>
                </c:pt>
                <c:pt idx="2645">
                  <c:v>42787</c:v>
                </c:pt>
                <c:pt idx="2646">
                  <c:v>42788</c:v>
                </c:pt>
                <c:pt idx="2647">
                  <c:v>42789</c:v>
                </c:pt>
                <c:pt idx="2648">
                  <c:v>42790</c:v>
                </c:pt>
                <c:pt idx="2649">
                  <c:v>42793</c:v>
                </c:pt>
                <c:pt idx="2650">
                  <c:v>42794</c:v>
                </c:pt>
                <c:pt idx="2651">
                  <c:v>42795</c:v>
                </c:pt>
                <c:pt idx="2652">
                  <c:v>42796</c:v>
                </c:pt>
                <c:pt idx="2653">
                  <c:v>42797</c:v>
                </c:pt>
                <c:pt idx="2654">
                  <c:v>42800</c:v>
                </c:pt>
                <c:pt idx="2655">
                  <c:v>42801</c:v>
                </c:pt>
                <c:pt idx="2656">
                  <c:v>42802</c:v>
                </c:pt>
                <c:pt idx="2657">
                  <c:v>42803</c:v>
                </c:pt>
                <c:pt idx="2658">
                  <c:v>42804</c:v>
                </c:pt>
                <c:pt idx="2659">
                  <c:v>42807</c:v>
                </c:pt>
                <c:pt idx="2660">
                  <c:v>42808</c:v>
                </c:pt>
                <c:pt idx="2661">
                  <c:v>42809</c:v>
                </c:pt>
                <c:pt idx="2662">
                  <c:v>42810</c:v>
                </c:pt>
                <c:pt idx="2663">
                  <c:v>42811</c:v>
                </c:pt>
                <c:pt idx="2664">
                  <c:v>42814</c:v>
                </c:pt>
                <c:pt idx="2665">
                  <c:v>42815</c:v>
                </c:pt>
                <c:pt idx="2666">
                  <c:v>42816</c:v>
                </c:pt>
                <c:pt idx="2667">
                  <c:v>42817</c:v>
                </c:pt>
                <c:pt idx="2668">
                  <c:v>42818</c:v>
                </c:pt>
                <c:pt idx="2669">
                  <c:v>42821</c:v>
                </c:pt>
                <c:pt idx="2670">
                  <c:v>42822</c:v>
                </c:pt>
                <c:pt idx="2671">
                  <c:v>42823</c:v>
                </c:pt>
                <c:pt idx="2672">
                  <c:v>42824</c:v>
                </c:pt>
                <c:pt idx="2673">
                  <c:v>42825</c:v>
                </c:pt>
                <c:pt idx="2674">
                  <c:v>42828</c:v>
                </c:pt>
                <c:pt idx="2675">
                  <c:v>42829</c:v>
                </c:pt>
                <c:pt idx="2676">
                  <c:v>42830</c:v>
                </c:pt>
                <c:pt idx="2677">
                  <c:v>42831</c:v>
                </c:pt>
                <c:pt idx="2678">
                  <c:v>42832</c:v>
                </c:pt>
                <c:pt idx="2679">
                  <c:v>42835</c:v>
                </c:pt>
                <c:pt idx="2680">
                  <c:v>42836</c:v>
                </c:pt>
                <c:pt idx="2681">
                  <c:v>42837</c:v>
                </c:pt>
                <c:pt idx="2682">
                  <c:v>42838</c:v>
                </c:pt>
                <c:pt idx="2683">
                  <c:v>42839</c:v>
                </c:pt>
                <c:pt idx="2684">
                  <c:v>42842</c:v>
                </c:pt>
                <c:pt idx="2685">
                  <c:v>42843</c:v>
                </c:pt>
                <c:pt idx="2686">
                  <c:v>42844</c:v>
                </c:pt>
                <c:pt idx="2687">
                  <c:v>42845</c:v>
                </c:pt>
                <c:pt idx="2688">
                  <c:v>42846</c:v>
                </c:pt>
                <c:pt idx="2689">
                  <c:v>42849</c:v>
                </c:pt>
                <c:pt idx="2690">
                  <c:v>42850</c:v>
                </c:pt>
                <c:pt idx="2691">
                  <c:v>42851</c:v>
                </c:pt>
                <c:pt idx="2692">
                  <c:v>42852</c:v>
                </c:pt>
                <c:pt idx="2693">
                  <c:v>42853</c:v>
                </c:pt>
                <c:pt idx="2694">
                  <c:v>42856</c:v>
                </c:pt>
                <c:pt idx="2695">
                  <c:v>42857</c:v>
                </c:pt>
                <c:pt idx="2696">
                  <c:v>42858</c:v>
                </c:pt>
                <c:pt idx="2697">
                  <c:v>42859</c:v>
                </c:pt>
                <c:pt idx="2698">
                  <c:v>42860</c:v>
                </c:pt>
                <c:pt idx="2699">
                  <c:v>42863</c:v>
                </c:pt>
                <c:pt idx="2700">
                  <c:v>42864</c:v>
                </c:pt>
                <c:pt idx="2701">
                  <c:v>42865</c:v>
                </c:pt>
                <c:pt idx="2702">
                  <c:v>42866</c:v>
                </c:pt>
                <c:pt idx="2703">
                  <c:v>42867</c:v>
                </c:pt>
                <c:pt idx="2704">
                  <c:v>42870</c:v>
                </c:pt>
                <c:pt idx="2705">
                  <c:v>42871</c:v>
                </c:pt>
                <c:pt idx="2706">
                  <c:v>42872</c:v>
                </c:pt>
                <c:pt idx="2707">
                  <c:v>42873</c:v>
                </c:pt>
                <c:pt idx="2708">
                  <c:v>42874</c:v>
                </c:pt>
                <c:pt idx="2709">
                  <c:v>42877</c:v>
                </c:pt>
                <c:pt idx="2710">
                  <c:v>42878</c:v>
                </c:pt>
                <c:pt idx="2711">
                  <c:v>42879</c:v>
                </c:pt>
                <c:pt idx="2712">
                  <c:v>42880</c:v>
                </c:pt>
                <c:pt idx="2713">
                  <c:v>42881</c:v>
                </c:pt>
                <c:pt idx="2714">
                  <c:v>42884</c:v>
                </c:pt>
                <c:pt idx="2715">
                  <c:v>42885</c:v>
                </c:pt>
                <c:pt idx="2716">
                  <c:v>42886</c:v>
                </c:pt>
                <c:pt idx="2717">
                  <c:v>42887</c:v>
                </c:pt>
                <c:pt idx="2718">
                  <c:v>42888</c:v>
                </c:pt>
                <c:pt idx="2719">
                  <c:v>42891</c:v>
                </c:pt>
                <c:pt idx="2720">
                  <c:v>42892</c:v>
                </c:pt>
                <c:pt idx="2721">
                  <c:v>42893</c:v>
                </c:pt>
                <c:pt idx="2722">
                  <c:v>42894</c:v>
                </c:pt>
                <c:pt idx="2723">
                  <c:v>42895</c:v>
                </c:pt>
                <c:pt idx="2724">
                  <c:v>42898</c:v>
                </c:pt>
                <c:pt idx="2725">
                  <c:v>42899</c:v>
                </c:pt>
                <c:pt idx="2726">
                  <c:v>42900</c:v>
                </c:pt>
                <c:pt idx="2727">
                  <c:v>42901</c:v>
                </c:pt>
                <c:pt idx="2728">
                  <c:v>42902</c:v>
                </c:pt>
                <c:pt idx="2729">
                  <c:v>42905</c:v>
                </c:pt>
                <c:pt idx="2730">
                  <c:v>42906</c:v>
                </c:pt>
                <c:pt idx="2731">
                  <c:v>42907</c:v>
                </c:pt>
                <c:pt idx="2732">
                  <c:v>42908</c:v>
                </c:pt>
                <c:pt idx="2733">
                  <c:v>42909</c:v>
                </c:pt>
                <c:pt idx="2734">
                  <c:v>42912</c:v>
                </c:pt>
                <c:pt idx="2735">
                  <c:v>42913</c:v>
                </c:pt>
                <c:pt idx="2736">
                  <c:v>42914</c:v>
                </c:pt>
                <c:pt idx="2737">
                  <c:v>42915</c:v>
                </c:pt>
                <c:pt idx="2738">
                  <c:v>42916</c:v>
                </c:pt>
                <c:pt idx="2739">
                  <c:v>42919</c:v>
                </c:pt>
                <c:pt idx="2740">
                  <c:v>42920</c:v>
                </c:pt>
                <c:pt idx="2741">
                  <c:v>42921</c:v>
                </c:pt>
                <c:pt idx="2742">
                  <c:v>42922</c:v>
                </c:pt>
                <c:pt idx="2743">
                  <c:v>42923</c:v>
                </c:pt>
                <c:pt idx="2744">
                  <c:v>42926</c:v>
                </c:pt>
                <c:pt idx="2745">
                  <c:v>42927</c:v>
                </c:pt>
                <c:pt idx="2746">
                  <c:v>42928</c:v>
                </c:pt>
                <c:pt idx="2747">
                  <c:v>42929</c:v>
                </c:pt>
                <c:pt idx="2748">
                  <c:v>42930</c:v>
                </c:pt>
                <c:pt idx="2749">
                  <c:v>42933</c:v>
                </c:pt>
                <c:pt idx="2750">
                  <c:v>42934</c:v>
                </c:pt>
                <c:pt idx="2751">
                  <c:v>42935</c:v>
                </c:pt>
                <c:pt idx="2752">
                  <c:v>42936</c:v>
                </c:pt>
                <c:pt idx="2753">
                  <c:v>42937</c:v>
                </c:pt>
                <c:pt idx="2754">
                  <c:v>42940</c:v>
                </c:pt>
                <c:pt idx="2755">
                  <c:v>42941</c:v>
                </c:pt>
                <c:pt idx="2756">
                  <c:v>42942</c:v>
                </c:pt>
                <c:pt idx="2757">
                  <c:v>42943</c:v>
                </c:pt>
                <c:pt idx="2758">
                  <c:v>42944</c:v>
                </c:pt>
                <c:pt idx="2759">
                  <c:v>42947</c:v>
                </c:pt>
                <c:pt idx="2760">
                  <c:v>42948</c:v>
                </c:pt>
                <c:pt idx="2761">
                  <c:v>42949</c:v>
                </c:pt>
                <c:pt idx="2762">
                  <c:v>42950</c:v>
                </c:pt>
                <c:pt idx="2763">
                  <c:v>42951</c:v>
                </c:pt>
                <c:pt idx="2764">
                  <c:v>42954</c:v>
                </c:pt>
                <c:pt idx="2765">
                  <c:v>42955</c:v>
                </c:pt>
                <c:pt idx="2766">
                  <c:v>42956</c:v>
                </c:pt>
                <c:pt idx="2767">
                  <c:v>42957</c:v>
                </c:pt>
                <c:pt idx="2768">
                  <c:v>42958</c:v>
                </c:pt>
                <c:pt idx="2769">
                  <c:v>42961</c:v>
                </c:pt>
                <c:pt idx="2770">
                  <c:v>42962</c:v>
                </c:pt>
                <c:pt idx="2771">
                  <c:v>42963</c:v>
                </c:pt>
                <c:pt idx="2772">
                  <c:v>42964</c:v>
                </c:pt>
                <c:pt idx="2773">
                  <c:v>42965</c:v>
                </c:pt>
                <c:pt idx="2774">
                  <c:v>42968</c:v>
                </c:pt>
                <c:pt idx="2775">
                  <c:v>42969</c:v>
                </c:pt>
                <c:pt idx="2776">
                  <c:v>42970</c:v>
                </c:pt>
                <c:pt idx="2777">
                  <c:v>42971</c:v>
                </c:pt>
                <c:pt idx="2778">
                  <c:v>42972</c:v>
                </c:pt>
                <c:pt idx="2779">
                  <c:v>42975</c:v>
                </c:pt>
                <c:pt idx="2780">
                  <c:v>42976</c:v>
                </c:pt>
                <c:pt idx="2781">
                  <c:v>42977</c:v>
                </c:pt>
                <c:pt idx="2782">
                  <c:v>42978</c:v>
                </c:pt>
                <c:pt idx="2783">
                  <c:v>42979</c:v>
                </c:pt>
                <c:pt idx="2784">
                  <c:v>42982</c:v>
                </c:pt>
                <c:pt idx="2785">
                  <c:v>42983</c:v>
                </c:pt>
                <c:pt idx="2786">
                  <c:v>42984</c:v>
                </c:pt>
                <c:pt idx="2787">
                  <c:v>42985</c:v>
                </c:pt>
                <c:pt idx="2788">
                  <c:v>42986</c:v>
                </c:pt>
                <c:pt idx="2789">
                  <c:v>42989</c:v>
                </c:pt>
                <c:pt idx="2790">
                  <c:v>42990</c:v>
                </c:pt>
                <c:pt idx="2791">
                  <c:v>42991</c:v>
                </c:pt>
                <c:pt idx="2792">
                  <c:v>42992</c:v>
                </c:pt>
                <c:pt idx="2793">
                  <c:v>42993</c:v>
                </c:pt>
                <c:pt idx="2794">
                  <c:v>42996</c:v>
                </c:pt>
                <c:pt idx="2795">
                  <c:v>42997</c:v>
                </c:pt>
                <c:pt idx="2796">
                  <c:v>42998</c:v>
                </c:pt>
                <c:pt idx="2797">
                  <c:v>42999</c:v>
                </c:pt>
                <c:pt idx="2798">
                  <c:v>43000</c:v>
                </c:pt>
                <c:pt idx="2799">
                  <c:v>43003</c:v>
                </c:pt>
                <c:pt idx="2800">
                  <c:v>43004</c:v>
                </c:pt>
                <c:pt idx="2801">
                  <c:v>43005</c:v>
                </c:pt>
                <c:pt idx="2802">
                  <c:v>43006</c:v>
                </c:pt>
                <c:pt idx="2803">
                  <c:v>43007</c:v>
                </c:pt>
                <c:pt idx="2804">
                  <c:v>43010</c:v>
                </c:pt>
                <c:pt idx="2805">
                  <c:v>43011</c:v>
                </c:pt>
                <c:pt idx="2806">
                  <c:v>43012</c:v>
                </c:pt>
                <c:pt idx="2807">
                  <c:v>43013</c:v>
                </c:pt>
                <c:pt idx="2808">
                  <c:v>43014</c:v>
                </c:pt>
                <c:pt idx="2809">
                  <c:v>43017</c:v>
                </c:pt>
                <c:pt idx="2810">
                  <c:v>43018</c:v>
                </c:pt>
                <c:pt idx="2811">
                  <c:v>43019</c:v>
                </c:pt>
                <c:pt idx="2812">
                  <c:v>43020</c:v>
                </c:pt>
                <c:pt idx="2813">
                  <c:v>43021</c:v>
                </c:pt>
                <c:pt idx="2814">
                  <c:v>43024</c:v>
                </c:pt>
                <c:pt idx="2815">
                  <c:v>43025</c:v>
                </c:pt>
                <c:pt idx="2816">
                  <c:v>43026</c:v>
                </c:pt>
                <c:pt idx="2817">
                  <c:v>43027</c:v>
                </c:pt>
                <c:pt idx="2818">
                  <c:v>43028</c:v>
                </c:pt>
                <c:pt idx="2819">
                  <c:v>43031</c:v>
                </c:pt>
                <c:pt idx="2820">
                  <c:v>43032</c:v>
                </c:pt>
                <c:pt idx="2821">
                  <c:v>43033</c:v>
                </c:pt>
                <c:pt idx="2822">
                  <c:v>43034</c:v>
                </c:pt>
                <c:pt idx="2823">
                  <c:v>43035</c:v>
                </c:pt>
                <c:pt idx="2824">
                  <c:v>43038</c:v>
                </c:pt>
                <c:pt idx="2825">
                  <c:v>43039</c:v>
                </c:pt>
                <c:pt idx="2826">
                  <c:v>43040</c:v>
                </c:pt>
                <c:pt idx="2827">
                  <c:v>43041</c:v>
                </c:pt>
                <c:pt idx="2828">
                  <c:v>43042</c:v>
                </c:pt>
                <c:pt idx="2829">
                  <c:v>43045</c:v>
                </c:pt>
                <c:pt idx="2830">
                  <c:v>43046</c:v>
                </c:pt>
                <c:pt idx="2831">
                  <c:v>43047</c:v>
                </c:pt>
                <c:pt idx="2832">
                  <c:v>43048</c:v>
                </c:pt>
                <c:pt idx="2833">
                  <c:v>43049</c:v>
                </c:pt>
                <c:pt idx="2834">
                  <c:v>43052</c:v>
                </c:pt>
                <c:pt idx="2835">
                  <c:v>43053</c:v>
                </c:pt>
                <c:pt idx="2836">
                  <c:v>43054</c:v>
                </c:pt>
                <c:pt idx="2837">
                  <c:v>43055</c:v>
                </c:pt>
                <c:pt idx="2838">
                  <c:v>43056</c:v>
                </c:pt>
                <c:pt idx="2839">
                  <c:v>43059</c:v>
                </c:pt>
                <c:pt idx="2840">
                  <c:v>43060</c:v>
                </c:pt>
                <c:pt idx="2841">
                  <c:v>43061</c:v>
                </c:pt>
                <c:pt idx="2842">
                  <c:v>43062</c:v>
                </c:pt>
                <c:pt idx="2843">
                  <c:v>43063</c:v>
                </c:pt>
                <c:pt idx="2844">
                  <c:v>43066</c:v>
                </c:pt>
                <c:pt idx="2845">
                  <c:v>43067</c:v>
                </c:pt>
                <c:pt idx="2846">
                  <c:v>43068</c:v>
                </c:pt>
                <c:pt idx="2847">
                  <c:v>43069</c:v>
                </c:pt>
                <c:pt idx="2848">
                  <c:v>43070</c:v>
                </c:pt>
                <c:pt idx="2849">
                  <c:v>43073</c:v>
                </c:pt>
                <c:pt idx="2850">
                  <c:v>43074</c:v>
                </c:pt>
                <c:pt idx="2851">
                  <c:v>43075</c:v>
                </c:pt>
                <c:pt idx="2852">
                  <c:v>43076</c:v>
                </c:pt>
                <c:pt idx="2853">
                  <c:v>43077</c:v>
                </c:pt>
                <c:pt idx="2854">
                  <c:v>43080</c:v>
                </c:pt>
                <c:pt idx="2855">
                  <c:v>43081</c:v>
                </c:pt>
                <c:pt idx="2856">
                  <c:v>43082</c:v>
                </c:pt>
                <c:pt idx="2857">
                  <c:v>43083</c:v>
                </c:pt>
                <c:pt idx="2858">
                  <c:v>43084</c:v>
                </c:pt>
                <c:pt idx="2859">
                  <c:v>43087</c:v>
                </c:pt>
                <c:pt idx="2860">
                  <c:v>43088</c:v>
                </c:pt>
                <c:pt idx="2861">
                  <c:v>43089</c:v>
                </c:pt>
                <c:pt idx="2862">
                  <c:v>43090</c:v>
                </c:pt>
                <c:pt idx="2863">
                  <c:v>43091</c:v>
                </c:pt>
                <c:pt idx="2864">
                  <c:v>43094</c:v>
                </c:pt>
                <c:pt idx="2865">
                  <c:v>43095</c:v>
                </c:pt>
                <c:pt idx="2866">
                  <c:v>43096</c:v>
                </c:pt>
                <c:pt idx="2867">
                  <c:v>43097</c:v>
                </c:pt>
                <c:pt idx="2868">
                  <c:v>43098</c:v>
                </c:pt>
                <c:pt idx="2869">
                  <c:v>43101</c:v>
                </c:pt>
                <c:pt idx="2870">
                  <c:v>43102</c:v>
                </c:pt>
                <c:pt idx="2871">
                  <c:v>43103</c:v>
                </c:pt>
                <c:pt idx="2872">
                  <c:v>43104</c:v>
                </c:pt>
                <c:pt idx="2873">
                  <c:v>43105</c:v>
                </c:pt>
                <c:pt idx="2874">
                  <c:v>43108</c:v>
                </c:pt>
                <c:pt idx="2875">
                  <c:v>43109</c:v>
                </c:pt>
                <c:pt idx="2876">
                  <c:v>43110</c:v>
                </c:pt>
                <c:pt idx="2877">
                  <c:v>43111</c:v>
                </c:pt>
                <c:pt idx="2878">
                  <c:v>43112</c:v>
                </c:pt>
                <c:pt idx="2879">
                  <c:v>43115</c:v>
                </c:pt>
                <c:pt idx="2880">
                  <c:v>43116</c:v>
                </c:pt>
                <c:pt idx="2881">
                  <c:v>43117</c:v>
                </c:pt>
                <c:pt idx="2882">
                  <c:v>43118</c:v>
                </c:pt>
                <c:pt idx="2883">
                  <c:v>43119</c:v>
                </c:pt>
                <c:pt idx="2884">
                  <c:v>43122</c:v>
                </c:pt>
              </c:numCache>
            </c:numRef>
          </c:cat>
          <c:val>
            <c:numRef>
              <c:f>'EURUSD FFV sov curve based'!$DC$6:$DC$2890</c:f>
              <c:numCache>
                <c:formatCode>General</c:formatCode>
                <c:ptCount val="2885"/>
                <c:pt idx="522">
                  <c:v>1.3091694371074061</c:v>
                </c:pt>
                <c:pt idx="523">
                  <c:v>1.3148523874329421</c:v>
                </c:pt>
                <c:pt idx="524">
                  <c:v>1.314770232875867</c:v>
                </c:pt>
                <c:pt idx="525">
                  <c:v>1.3212954032741846</c:v>
                </c:pt>
                <c:pt idx="526">
                  <c:v>1.3081652236905001</c:v>
                </c:pt>
                <c:pt idx="527">
                  <c:v>1.3075041411935062</c:v>
                </c:pt>
                <c:pt idx="528">
                  <c:v>1.3004213263194793</c:v>
                </c:pt>
                <c:pt idx="529">
                  <c:v>1.2918904857343587</c:v>
                </c:pt>
                <c:pt idx="530">
                  <c:v>1.2913446287475567</c:v>
                </c:pt>
                <c:pt idx="531">
                  <c:v>1.2849321281222073</c:v>
                </c:pt>
                <c:pt idx="532">
                  <c:v>1.2862999732236926</c:v>
                </c:pt>
                <c:pt idx="533">
                  <c:v>1.290467950799868</c:v>
                </c:pt>
                <c:pt idx="534">
                  <c:v>1.2942294320402139</c:v>
                </c:pt>
                <c:pt idx="535">
                  <c:v>1.2728436699002659</c:v>
                </c:pt>
                <c:pt idx="536">
                  <c:v>1.280588551832714</c:v>
                </c:pt>
                <c:pt idx="537">
                  <c:v>1.2824154564968611</c:v>
                </c:pt>
                <c:pt idx="538">
                  <c:v>1.2835192493527061</c:v>
                </c:pt>
                <c:pt idx="539">
                  <c:v>1.2986102094375596</c:v>
                </c:pt>
                <c:pt idx="540">
                  <c:v>1.3103166174363485</c:v>
                </c:pt>
                <c:pt idx="541">
                  <c:v>1.3115961552245781</c:v>
                </c:pt>
                <c:pt idx="542">
                  <c:v>1.2936217048506664</c:v>
                </c:pt>
                <c:pt idx="543">
                  <c:v>1.2847302887325984</c:v>
                </c:pt>
                <c:pt idx="544">
                  <c:v>1.2878295492922451</c:v>
                </c:pt>
                <c:pt idx="545">
                  <c:v>1.2897813724309326</c:v>
                </c:pt>
                <c:pt idx="546">
                  <c:v>1.2871492248358667</c:v>
                </c:pt>
                <c:pt idx="547">
                  <c:v>1.2914677549088005</c:v>
                </c:pt>
                <c:pt idx="548">
                  <c:v>1.2984126314360671</c:v>
                </c:pt>
                <c:pt idx="549">
                  <c:v>1.3051320440850933</c:v>
                </c:pt>
                <c:pt idx="550">
                  <c:v>1.2970711273429536</c:v>
                </c:pt>
                <c:pt idx="551">
                  <c:v>1.292733133564034</c:v>
                </c:pt>
                <c:pt idx="552">
                  <c:v>1.2877923518006507</c:v>
                </c:pt>
                <c:pt idx="553">
                  <c:v>1.2838228875554252</c:v>
                </c:pt>
                <c:pt idx="554">
                  <c:v>1.2795509025660388</c:v>
                </c:pt>
                <c:pt idx="555">
                  <c:v>1.2676141898064599</c:v>
                </c:pt>
                <c:pt idx="556">
                  <c:v>1.2627849763426149</c:v>
                </c:pt>
                <c:pt idx="557">
                  <c:v>1.2644258562755162</c:v>
                </c:pt>
                <c:pt idx="558">
                  <c:v>1.2582275336763051</c:v>
                </c:pt>
                <c:pt idx="559">
                  <c:v>1.2505702317366947</c:v>
                </c:pt>
                <c:pt idx="560">
                  <c:v>1.2567318861794137</c:v>
                </c:pt>
                <c:pt idx="561">
                  <c:v>1.250568628175281</c:v>
                </c:pt>
                <c:pt idx="562">
                  <c:v>1.254038802655375</c:v>
                </c:pt>
                <c:pt idx="563">
                  <c:v>1.2468177774718221</c:v>
                </c:pt>
                <c:pt idx="564">
                  <c:v>1.227514944251114</c:v>
                </c:pt>
                <c:pt idx="565">
                  <c:v>1.2234504021653316</c:v>
                </c:pt>
                <c:pt idx="566">
                  <c:v>1.2356886968807599</c:v>
                </c:pt>
                <c:pt idx="567">
                  <c:v>1.2251953891393936</c:v>
                </c:pt>
                <c:pt idx="568">
                  <c:v>1.2194736748821318</c:v>
                </c:pt>
                <c:pt idx="569">
                  <c:v>1.2175417354790883</c:v>
                </c:pt>
                <c:pt idx="570">
                  <c:v>1.2405017291910181</c:v>
                </c:pt>
                <c:pt idx="571">
                  <c:v>1.2528885130507668</c:v>
                </c:pt>
                <c:pt idx="572">
                  <c:v>1.2624910354144838</c:v>
                </c:pt>
                <c:pt idx="573">
                  <c:v>1.2711648890858793</c:v>
                </c:pt>
                <c:pt idx="574">
                  <c:v>1.278656531695725</c:v>
                </c:pt>
                <c:pt idx="575">
                  <c:v>1.2876099563143524</c:v>
                </c:pt>
                <c:pt idx="576">
                  <c:v>1.316644582641024</c:v>
                </c:pt>
                <c:pt idx="577">
                  <c:v>1.3142868554739051</c:v>
                </c:pt>
                <c:pt idx="578">
                  <c:v>1.3025419881214195</c:v>
                </c:pt>
                <c:pt idx="579">
                  <c:v>1.3311799299431755</c:v>
                </c:pt>
                <c:pt idx="580">
                  <c:v>1.3316517745179204</c:v>
                </c:pt>
                <c:pt idx="581">
                  <c:v>1.3319031147730844</c:v>
                </c:pt>
                <c:pt idx="582">
                  <c:v>1.3423124863566516</c:v>
                </c:pt>
                <c:pt idx="583">
                  <c:v>1.3286767003039766</c:v>
                </c:pt>
                <c:pt idx="584">
                  <c:v>1.3087602792222646</c:v>
                </c:pt>
                <c:pt idx="585">
                  <c:v>1.3169457599341856</c:v>
                </c:pt>
                <c:pt idx="586">
                  <c:v>1.3251061930330015</c:v>
                </c:pt>
                <c:pt idx="587">
                  <c:v>1.3481952893445053</c:v>
                </c:pt>
                <c:pt idx="588">
                  <c:v>1.3473988900145746</c:v>
                </c:pt>
                <c:pt idx="589">
                  <c:v>1.341979297597844</c:v>
                </c:pt>
                <c:pt idx="590">
                  <c:v>1.3329495588729143</c:v>
                </c:pt>
                <c:pt idx="591">
                  <c:v>1.3363137604100035</c:v>
                </c:pt>
                <c:pt idx="592">
                  <c:v>1.3506410546912513</c:v>
                </c:pt>
                <c:pt idx="593">
                  <c:v>1.3498012682856106</c:v>
                </c:pt>
                <c:pt idx="594">
                  <c:v>1.3552894628054091</c:v>
                </c:pt>
                <c:pt idx="595">
                  <c:v>1.3513462557946059</c:v>
                </c:pt>
                <c:pt idx="596">
                  <c:v>1.3508237593578938</c:v>
                </c:pt>
                <c:pt idx="597">
                  <c:v>1.3554154233517728</c:v>
                </c:pt>
                <c:pt idx="598">
                  <c:v>1.3555880013548534</c:v>
                </c:pt>
                <c:pt idx="599">
                  <c:v>1.3350516060118223</c:v>
                </c:pt>
                <c:pt idx="600">
                  <c:v>1.3374462411934067</c:v>
                </c:pt>
                <c:pt idx="601">
                  <c:v>1.3363318937819877</c:v>
                </c:pt>
                <c:pt idx="602">
                  <c:v>1.3424254869730814</c:v>
                </c:pt>
                <c:pt idx="603">
                  <c:v>1.3458176206811421</c:v>
                </c:pt>
                <c:pt idx="604">
                  <c:v>1.3432473987681428</c:v>
                </c:pt>
                <c:pt idx="605">
                  <c:v>1.3327110392338088</c:v>
                </c:pt>
                <c:pt idx="606">
                  <c:v>1.338696968943238</c:v>
                </c:pt>
                <c:pt idx="607">
                  <c:v>1.3421780017122169</c:v>
                </c:pt>
                <c:pt idx="608">
                  <c:v>1.3420116331902872</c:v>
                </c:pt>
                <c:pt idx="609">
                  <c:v>1.3607186316567081</c:v>
                </c:pt>
                <c:pt idx="610">
                  <c:v>1.358793373618796</c:v>
                </c:pt>
                <c:pt idx="611">
                  <c:v>1.3659541755367945</c:v>
                </c:pt>
                <c:pt idx="612">
                  <c:v>1.3633569204420519</c:v>
                </c:pt>
                <c:pt idx="613">
                  <c:v>1.3779733633586935</c:v>
                </c:pt>
                <c:pt idx="614">
                  <c:v>1.3751681487194576</c:v>
                </c:pt>
                <c:pt idx="615">
                  <c:v>1.374688221382542</c:v>
                </c:pt>
                <c:pt idx="616">
                  <c:v>1.3615758673527774</c:v>
                </c:pt>
                <c:pt idx="617">
                  <c:v>1.3623643475667651</c:v>
                </c:pt>
                <c:pt idx="618">
                  <c:v>1.3610529526762101</c:v>
                </c:pt>
                <c:pt idx="619">
                  <c:v>1.3637301901092835</c:v>
                </c:pt>
                <c:pt idx="620">
                  <c:v>1.3711196270564934</c:v>
                </c:pt>
                <c:pt idx="621">
                  <c:v>1.3745282026373462</c:v>
                </c:pt>
                <c:pt idx="622">
                  <c:v>1.3548556940364873</c:v>
                </c:pt>
                <c:pt idx="623">
                  <c:v>1.3610408238670682</c:v>
                </c:pt>
                <c:pt idx="624">
                  <c:v>1.3649999053418607</c:v>
                </c:pt>
                <c:pt idx="625">
                  <c:v>1.3710146276148614</c:v>
                </c:pt>
                <c:pt idx="626">
                  <c:v>1.3606206935773948</c:v>
                </c:pt>
                <c:pt idx="627">
                  <c:v>1.3692910764451729</c:v>
                </c:pt>
                <c:pt idx="628">
                  <c:v>1.3811774352410007</c:v>
                </c:pt>
                <c:pt idx="629">
                  <c:v>1.389592721319304</c:v>
                </c:pt>
                <c:pt idx="630">
                  <c:v>1.3959341559176834</c:v>
                </c:pt>
                <c:pt idx="631">
                  <c:v>1.3863132013517583</c:v>
                </c:pt>
                <c:pt idx="632">
                  <c:v>1.383351592761916</c:v>
                </c:pt>
                <c:pt idx="633">
                  <c:v>1.3816393348611549</c:v>
                </c:pt>
                <c:pt idx="634">
                  <c:v>1.3745662359852306</c:v>
                </c:pt>
                <c:pt idx="635">
                  <c:v>1.3779492067946877</c:v>
                </c:pt>
                <c:pt idx="636">
                  <c:v>1.3799683584137459</c:v>
                </c:pt>
                <c:pt idx="637">
                  <c:v>1.3891915016732601</c:v>
                </c:pt>
                <c:pt idx="638">
                  <c:v>1.3879751474062882</c:v>
                </c:pt>
                <c:pt idx="639">
                  <c:v>1.3723949060824387</c:v>
                </c:pt>
                <c:pt idx="640">
                  <c:v>1.3707609817388882</c:v>
                </c:pt>
                <c:pt idx="641">
                  <c:v>1.3642623736991693</c:v>
                </c:pt>
                <c:pt idx="642">
                  <c:v>1.3674049446640388</c:v>
                </c:pt>
                <c:pt idx="643">
                  <c:v>1.3727451199638152</c:v>
                </c:pt>
                <c:pt idx="644">
                  <c:v>1.3596527911472924</c:v>
                </c:pt>
                <c:pt idx="645">
                  <c:v>1.3619632942679554</c:v>
                </c:pt>
                <c:pt idx="646">
                  <c:v>1.3709664366857339</c:v>
                </c:pt>
                <c:pt idx="647">
                  <c:v>1.380788502499424</c:v>
                </c:pt>
                <c:pt idx="648">
                  <c:v>1.3841833985083734</c:v>
                </c:pt>
                <c:pt idx="649">
                  <c:v>1.3896385335472521</c:v>
                </c:pt>
                <c:pt idx="650">
                  <c:v>1.3848743931574199</c:v>
                </c:pt>
                <c:pt idx="651">
                  <c:v>1.3909696064631731</c:v>
                </c:pt>
                <c:pt idx="652">
                  <c:v>1.3762979056075884</c:v>
                </c:pt>
                <c:pt idx="653">
                  <c:v>1.3764216315280735</c:v>
                </c:pt>
                <c:pt idx="654">
                  <c:v>1.3706380509816356</c:v>
                </c:pt>
                <c:pt idx="655">
                  <c:v>1.3675370799514628</c:v>
                </c:pt>
                <c:pt idx="656">
                  <c:v>1.3656876470646577</c:v>
                </c:pt>
                <c:pt idx="657">
                  <c:v>1.3661683793780104</c:v>
                </c:pt>
                <c:pt idx="658">
                  <c:v>1.3658923126187072</c:v>
                </c:pt>
                <c:pt idx="659">
                  <c:v>1.3731675552656022</c:v>
                </c:pt>
                <c:pt idx="660">
                  <c:v>1.3779069496170493</c:v>
                </c:pt>
                <c:pt idx="661">
                  <c:v>1.3927361419654516</c:v>
                </c:pt>
                <c:pt idx="662">
                  <c:v>1.3986418008361816</c:v>
                </c:pt>
                <c:pt idx="663">
                  <c:v>1.3993096177729663</c:v>
                </c:pt>
                <c:pt idx="664">
                  <c:v>1.4081739900649941</c:v>
                </c:pt>
                <c:pt idx="665">
                  <c:v>1.4160202641168123</c:v>
                </c:pt>
                <c:pt idx="666">
                  <c:v>1.4150380701711531</c:v>
                </c:pt>
                <c:pt idx="667">
                  <c:v>1.4262085334024237</c:v>
                </c:pt>
                <c:pt idx="668">
                  <c:v>1.425924099001626</c:v>
                </c:pt>
                <c:pt idx="669">
                  <c:v>1.4268013618419058</c:v>
                </c:pt>
                <c:pt idx="670">
                  <c:v>1.4250589996151843</c:v>
                </c:pt>
                <c:pt idx="671">
                  <c:v>1.4264217166539781</c:v>
                </c:pt>
                <c:pt idx="672">
                  <c:v>1.4359983841573956</c:v>
                </c:pt>
                <c:pt idx="673">
                  <c:v>1.4384083639372103</c:v>
                </c:pt>
                <c:pt idx="674">
                  <c:v>1.4440248851675397</c:v>
                </c:pt>
                <c:pt idx="675">
                  <c:v>1.4409437083965502</c:v>
                </c:pt>
                <c:pt idx="676">
                  <c:v>1.4341106573997204</c:v>
                </c:pt>
                <c:pt idx="677">
                  <c:v>1.4328433519264037</c:v>
                </c:pt>
                <c:pt idx="678">
                  <c:v>1.4344727008573706</c:v>
                </c:pt>
                <c:pt idx="679">
                  <c:v>1.4329144337574986</c:v>
                </c:pt>
                <c:pt idx="680">
                  <c:v>1.4300444328541453</c:v>
                </c:pt>
                <c:pt idx="681">
                  <c:v>1.4326276542091125</c:v>
                </c:pt>
                <c:pt idx="682">
                  <c:v>1.4412169996230844</c:v>
                </c:pt>
                <c:pt idx="683">
                  <c:v>1.4348149777794958</c:v>
                </c:pt>
                <c:pt idx="684">
                  <c:v>1.4209139100540205</c:v>
                </c:pt>
                <c:pt idx="685">
                  <c:v>1.42518437485025</c:v>
                </c:pt>
                <c:pt idx="686">
                  <c:v>1.4271175351876695</c:v>
                </c:pt>
                <c:pt idx="687">
                  <c:v>1.4341521290485946</c:v>
                </c:pt>
                <c:pt idx="688">
                  <c:v>1.4401028721834603</c:v>
                </c:pt>
                <c:pt idx="689">
                  <c:v>1.4462380582818248</c:v>
                </c:pt>
                <c:pt idx="690">
                  <c:v>1.4481808340747455</c:v>
                </c:pt>
                <c:pt idx="691">
                  <c:v>1.4462218581553317</c:v>
                </c:pt>
                <c:pt idx="692">
                  <c:v>1.4443198776923645</c:v>
                </c:pt>
                <c:pt idx="693">
                  <c:v>1.4480087717205155</c:v>
                </c:pt>
                <c:pt idx="694">
                  <c:v>1.4446913200596172</c:v>
                </c:pt>
                <c:pt idx="695">
                  <c:v>1.4354224449290307</c:v>
                </c:pt>
                <c:pt idx="696">
                  <c:v>1.4338342212935344</c:v>
                </c:pt>
                <c:pt idx="697">
                  <c:v>1.4357223090180715</c:v>
                </c:pt>
                <c:pt idx="698">
                  <c:v>1.4392027447281921</c:v>
                </c:pt>
                <c:pt idx="699">
                  <c:v>1.4452303346166586</c:v>
                </c:pt>
                <c:pt idx="700">
                  <c:v>1.4511327189405703</c:v>
                </c:pt>
                <c:pt idx="701">
                  <c:v>1.4520541951893011</c:v>
                </c:pt>
                <c:pt idx="702">
                  <c:v>1.4581116654589081</c:v>
                </c:pt>
                <c:pt idx="703">
                  <c:v>1.459594182181466</c:v>
                </c:pt>
                <c:pt idx="704">
                  <c:v>1.4563428369833524</c:v>
                </c:pt>
                <c:pt idx="705">
                  <c:v>1.4574577462078728</c:v>
                </c:pt>
                <c:pt idx="706">
                  <c:v>1.4681913621792833</c:v>
                </c:pt>
                <c:pt idx="707">
                  <c:v>1.472283427218414</c:v>
                </c:pt>
                <c:pt idx="708">
                  <c:v>1.4700447458520658</c:v>
                </c:pt>
                <c:pt idx="709">
                  <c:v>1.4663839564057368</c:v>
                </c:pt>
                <c:pt idx="710">
                  <c:v>1.4727133621765132</c:v>
                </c:pt>
                <c:pt idx="711">
                  <c:v>1.4717766642636416</c:v>
                </c:pt>
                <c:pt idx="712">
                  <c:v>1.4647656899529389</c:v>
                </c:pt>
                <c:pt idx="713">
                  <c:v>1.4631454049954191</c:v>
                </c:pt>
                <c:pt idx="714">
                  <c:v>1.4697847177808141</c:v>
                </c:pt>
                <c:pt idx="715">
                  <c:v>1.4670487804543155</c:v>
                </c:pt>
                <c:pt idx="716">
                  <c:v>1.4638827309906994</c:v>
                </c:pt>
                <c:pt idx="717">
                  <c:v>1.4538879505652358</c:v>
                </c:pt>
                <c:pt idx="718">
                  <c:v>1.4452171492273234</c:v>
                </c:pt>
                <c:pt idx="719">
                  <c:v>1.4507489195269834</c:v>
                </c:pt>
                <c:pt idx="720">
                  <c:v>1.4631318851367177</c:v>
                </c:pt>
                <c:pt idx="721">
                  <c:v>1.4641030602368286</c:v>
                </c:pt>
                <c:pt idx="722">
                  <c:v>1.4690383508938243</c:v>
                </c:pt>
                <c:pt idx="723">
                  <c:v>1.4669153065888829</c:v>
                </c:pt>
                <c:pt idx="724">
                  <c:v>1.4704254894099389</c:v>
                </c:pt>
                <c:pt idx="725">
                  <c:v>1.4684104233420616</c:v>
                </c:pt>
                <c:pt idx="726">
                  <c:v>1.4779027154035247</c:v>
                </c:pt>
                <c:pt idx="727">
                  <c:v>1.4809144556862832</c:v>
                </c:pt>
                <c:pt idx="728">
                  <c:v>1.4771708382217752</c:v>
                </c:pt>
                <c:pt idx="729">
                  <c:v>1.4864714926045837</c:v>
                </c:pt>
                <c:pt idx="730">
                  <c:v>1.4843062494671035</c:v>
                </c:pt>
                <c:pt idx="731">
                  <c:v>1.4861362667337912</c:v>
                </c:pt>
                <c:pt idx="732">
                  <c:v>1.4853985524866153</c:v>
                </c:pt>
                <c:pt idx="733">
                  <c:v>1.4803898311984667</c:v>
                </c:pt>
                <c:pt idx="734">
                  <c:v>1.471917990294223</c:v>
                </c:pt>
                <c:pt idx="735">
                  <c:v>1.4688930299494689</c:v>
                </c:pt>
                <c:pt idx="736">
                  <c:v>1.4590486375313847</c:v>
                </c:pt>
                <c:pt idx="737">
                  <c:v>1.468940346719358</c:v>
                </c:pt>
                <c:pt idx="738">
                  <c:v>1.4594008707883874</c:v>
                </c:pt>
                <c:pt idx="739">
                  <c:v>1.460374503691704</c:v>
                </c:pt>
                <c:pt idx="740">
                  <c:v>1.4613556645326367</c:v>
                </c:pt>
                <c:pt idx="741">
                  <c:v>1.4647361383022173</c:v>
                </c:pt>
                <c:pt idx="742">
                  <c:v>1.4752215833912496</c:v>
                </c:pt>
                <c:pt idx="743">
                  <c:v>1.4792275658920802</c:v>
                </c:pt>
                <c:pt idx="744">
                  <c:v>1.49073460190506</c:v>
                </c:pt>
                <c:pt idx="745">
                  <c:v>1.4899651164549848</c:v>
                </c:pt>
                <c:pt idx="746">
                  <c:v>1.4932517772355987</c:v>
                </c:pt>
                <c:pt idx="747">
                  <c:v>1.4879954917984017</c:v>
                </c:pt>
                <c:pt idx="748">
                  <c:v>1.4925454852362954</c:v>
                </c:pt>
                <c:pt idx="749">
                  <c:v>1.5010092683042784</c:v>
                </c:pt>
                <c:pt idx="750">
                  <c:v>1.4986346490328675</c:v>
                </c:pt>
                <c:pt idx="751">
                  <c:v>1.4979797307853562</c:v>
                </c:pt>
                <c:pt idx="752">
                  <c:v>1.4891073043869283</c:v>
                </c:pt>
                <c:pt idx="753">
                  <c:v>1.4866317699565919</c:v>
                </c:pt>
                <c:pt idx="754">
                  <c:v>1.4952656545731622</c:v>
                </c:pt>
                <c:pt idx="755">
                  <c:v>1.4946257603656818</c:v>
                </c:pt>
                <c:pt idx="756">
                  <c:v>1.499666715504735</c:v>
                </c:pt>
                <c:pt idx="757">
                  <c:v>1.5005969696100572</c:v>
                </c:pt>
                <c:pt idx="758">
                  <c:v>1.4887300798046723</c:v>
                </c:pt>
                <c:pt idx="759">
                  <c:v>1.4958760174597938</c:v>
                </c:pt>
                <c:pt idx="760">
                  <c:v>1.5026982186548878</c:v>
                </c:pt>
                <c:pt idx="761">
                  <c:v>1.5024826574863945</c:v>
                </c:pt>
                <c:pt idx="762">
                  <c:v>1.4988436094130924</c:v>
                </c:pt>
                <c:pt idx="763">
                  <c:v>1.4959982122389126</c:v>
                </c:pt>
                <c:pt idx="764">
                  <c:v>1.4955139379979971</c:v>
                </c:pt>
                <c:pt idx="765">
                  <c:v>1.4922306921908179</c:v>
                </c:pt>
                <c:pt idx="766">
                  <c:v>1.4974364162162515</c:v>
                </c:pt>
                <c:pt idx="767">
                  <c:v>1.4971647355343318</c:v>
                </c:pt>
                <c:pt idx="768">
                  <c:v>1.4971770124752564</c:v>
                </c:pt>
                <c:pt idx="769">
                  <c:v>1.4985145123373247</c:v>
                </c:pt>
                <c:pt idx="770">
                  <c:v>1.4926654842929414</c:v>
                </c:pt>
                <c:pt idx="771">
                  <c:v>1.4914964431865965</c:v>
                </c:pt>
                <c:pt idx="772">
                  <c:v>1.481613394625988</c:v>
                </c:pt>
                <c:pt idx="773">
                  <c:v>1.483018904227869</c:v>
                </c:pt>
                <c:pt idx="774">
                  <c:v>1.484400158248818</c:v>
                </c:pt>
                <c:pt idx="775">
                  <c:v>1.4835209167365</c:v>
                </c:pt>
                <c:pt idx="776">
                  <c:v>1.4849403107519461</c:v>
                </c:pt>
                <c:pt idx="777">
                  <c:v>1.4874573919050691</c:v>
                </c:pt>
                <c:pt idx="778">
                  <c:v>1.4863025189929222</c:v>
                </c:pt>
                <c:pt idx="779">
                  <c:v>1.4849602972316529</c:v>
                </c:pt>
                <c:pt idx="780">
                  <c:v>1.4843931577884146</c:v>
                </c:pt>
                <c:pt idx="781">
                  <c:v>1.484530585863441</c:v>
                </c:pt>
                <c:pt idx="782">
                  <c:v>1.4791851816865402</c:v>
                </c:pt>
                <c:pt idx="783">
                  <c:v>1.4787623781074406</c:v>
                </c:pt>
                <c:pt idx="784">
                  <c:v>1.4874149924599633</c:v>
                </c:pt>
                <c:pt idx="785">
                  <c:v>1.4906053972692193</c:v>
                </c:pt>
                <c:pt idx="786">
                  <c:v>1.4896186529103848</c:v>
                </c:pt>
                <c:pt idx="787">
                  <c:v>1.4901277156770212</c:v>
                </c:pt>
                <c:pt idx="788">
                  <c:v>1.4917423079259384</c:v>
                </c:pt>
                <c:pt idx="789">
                  <c:v>1.4958456175821608</c:v>
                </c:pt>
                <c:pt idx="790">
                  <c:v>1.4939112910330123</c:v>
                </c:pt>
                <c:pt idx="791">
                  <c:v>1.495338027203297</c:v>
                </c:pt>
                <c:pt idx="792">
                  <c:v>1.4976851218267677</c:v>
                </c:pt>
                <c:pt idx="793">
                  <c:v>1.4935203040089082</c:v>
                </c:pt>
                <c:pt idx="794">
                  <c:v>1.4914925990461829</c:v>
                </c:pt>
                <c:pt idx="795">
                  <c:v>1.4937216163943521</c:v>
                </c:pt>
                <c:pt idx="796">
                  <c:v>1.4862328395322888</c:v>
                </c:pt>
                <c:pt idx="797">
                  <c:v>1.477292537170497</c:v>
                </c:pt>
                <c:pt idx="798">
                  <c:v>1.4668576305153131</c:v>
                </c:pt>
                <c:pt idx="799">
                  <c:v>1.4669896875300683</c:v>
                </c:pt>
                <c:pt idx="800">
                  <c:v>1.4625530876840038</c:v>
                </c:pt>
                <c:pt idx="801">
                  <c:v>1.4586690343694444</c:v>
                </c:pt>
                <c:pt idx="802">
                  <c:v>1.4526031215405226</c:v>
                </c:pt>
                <c:pt idx="803">
                  <c:v>1.4485778043007347</c:v>
                </c:pt>
                <c:pt idx="804">
                  <c:v>1.448945430559115</c:v>
                </c:pt>
                <c:pt idx="805">
                  <c:v>1.454110827613406</c:v>
                </c:pt>
                <c:pt idx="806">
                  <c:v>1.4483931454891379</c:v>
                </c:pt>
                <c:pt idx="807">
                  <c:v>1.4326703563810765</c:v>
                </c:pt>
                <c:pt idx="808">
                  <c:v>1.4161268538574603</c:v>
                </c:pt>
                <c:pt idx="809">
                  <c:v>1.4168647699589041</c:v>
                </c:pt>
                <c:pt idx="810">
                  <c:v>1.4131514221560773</c:v>
                </c:pt>
                <c:pt idx="811">
                  <c:v>1.4113859453858644</c:v>
                </c:pt>
                <c:pt idx="812">
                  <c:v>1.4058783642303858</c:v>
                </c:pt>
                <c:pt idx="813">
                  <c:v>1.3998851124472098</c:v>
                </c:pt>
                <c:pt idx="814">
                  <c:v>1.3980780392467291</c:v>
                </c:pt>
                <c:pt idx="815">
                  <c:v>1.4034576154096796</c:v>
                </c:pt>
                <c:pt idx="816">
                  <c:v>1.4161296246445689</c:v>
                </c:pt>
                <c:pt idx="817">
                  <c:v>1.4082029174124506</c:v>
                </c:pt>
                <c:pt idx="818">
                  <c:v>1.4078874703349105</c:v>
                </c:pt>
                <c:pt idx="819">
                  <c:v>1.4076578504752053</c:v>
                </c:pt>
                <c:pt idx="820">
                  <c:v>1.3981341982629145</c:v>
                </c:pt>
                <c:pt idx="821">
                  <c:v>1.3868015949483663</c:v>
                </c:pt>
                <c:pt idx="822">
                  <c:v>1.3714325505831853</c:v>
                </c:pt>
                <c:pt idx="823">
                  <c:v>1.3845889139040799</c:v>
                </c:pt>
                <c:pt idx="824">
                  <c:v>1.3901404474754482</c:v>
                </c:pt>
                <c:pt idx="825">
                  <c:v>1.3968637728957247</c:v>
                </c:pt>
                <c:pt idx="826">
                  <c:v>1.4055359422219056</c:v>
                </c:pt>
                <c:pt idx="827">
                  <c:v>1.3935774625213326</c:v>
                </c:pt>
                <c:pt idx="828">
                  <c:v>1.401090383976638</c:v>
                </c:pt>
                <c:pt idx="829">
                  <c:v>1.402292893981149</c:v>
                </c:pt>
                <c:pt idx="830">
                  <c:v>1.4018281094988549</c:v>
                </c:pt>
                <c:pt idx="831">
                  <c:v>1.4058867457609512</c:v>
                </c:pt>
                <c:pt idx="832">
                  <c:v>1.3958403210808366</c:v>
                </c:pt>
                <c:pt idx="833">
                  <c:v>1.3986362911906629</c:v>
                </c:pt>
                <c:pt idx="834">
                  <c:v>1.3875607242712871</c:v>
                </c:pt>
                <c:pt idx="835">
                  <c:v>1.3943620492642896</c:v>
                </c:pt>
                <c:pt idx="836">
                  <c:v>1.3916072733139317</c:v>
                </c:pt>
                <c:pt idx="837">
                  <c:v>1.3820585002162977</c:v>
                </c:pt>
                <c:pt idx="838">
                  <c:v>1.3757318962400262</c:v>
                </c:pt>
                <c:pt idx="839">
                  <c:v>1.3695578370739192</c:v>
                </c:pt>
                <c:pt idx="840">
                  <c:v>1.3683279528259928</c:v>
                </c:pt>
                <c:pt idx="841">
                  <c:v>1.3538773693842221</c:v>
                </c:pt>
                <c:pt idx="842">
                  <c:v>1.3699839514207675</c:v>
                </c:pt>
                <c:pt idx="843">
                  <c:v>1.3733458729342292</c:v>
                </c:pt>
                <c:pt idx="844">
                  <c:v>1.3697078374869491</c:v>
                </c:pt>
                <c:pt idx="845">
                  <c:v>1.3625488022366976</c:v>
                </c:pt>
                <c:pt idx="846">
                  <c:v>1.366455330166664</c:v>
                </c:pt>
                <c:pt idx="847">
                  <c:v>1.3711059396950656</c:v>
                </c:pt>
                <c:pt idx="848">
                  <c:v>1.3660050240609685</c:v>
                </c:pt>
                <c:pt idx="849">
                  <c:v>1.3502291646270101</c:v>
                </c:pt>
                <c:pt idx="850">
                  <c:v>1.3579118450030681</c:v>
                </c:pt>
                <c:pt idx="851">
                  <c:v>1.364392488815487</c:v>
                </c:pt>
                <c:pt idx="852">
                  <c:v>1.3434831629508437</c:v>
                </c:pt>
                <c:pt idx="853">
                  <c:v>1.3637396582239092</c:v>
                </c:pt>
                <c:pt idx="854">
                  <c:v>1.3730465457501198</c:v>
                </c:pt>
                <c:pt idx="855">
                  <c:v>1.3601926374683695</c:v>
                </c:pt>
                <c:pt idx="856">
                  <c:v>1.3591671470966622</c:v>
                </c:pt>
                <c:pt idx="857">
                  <c:v>1.3642030731891694</c:v>
                </c:pt>
                <c:pt idx="858">
                  <c:v>1.3537194020913852</c:v>
                </c:pt>
                <c:pt idx="859">
                  <c:v>1.3400193234358413</c:v>
                </c:pt>
                <c:pt idx="860">
                  <c:v>1.3458230364704848</c:v>
                </c:pt>
                <c:pt idx="861">
                  <c:v>1.3336094955753079</c:v>
                </c:pt>
                <c:pt idx="862">
                  <c:v>1.3110162508112824</c:v>
                </c:pt>
                <c:pt idx="863">
                  <c:v>1.3142787840072299</c:v>
                </c:pt>
                <c:pt idx="864">
                  <c:v>1.3261908560227211</c:v>
                </c:pt>
                <c:pt idx="865">
                  <c:v>1.3123259562595249</c:v>
                </c:pt>
                <c:pt idx="866">
                  <c:v>1.2805411510636471</c:v>
                </c:pt>
                <c:pt idx="867">
                  <c:v>1.2931381785755161</c:v>
                </c:pt>
                <c:pt idx="868">
                  <c:v>1.3031214019413564</c:v>
                </c:pt>
                <c:pt idx="869">
                  <c:v>1.2986713255975497</c:v>
                </c:pt>
                <c:pt idx="870">
                  <c:v>1.2757117375225686</c:v>
                </c:pt>
                <c:pt idx="871">
                  <c:v>1.2674078641391575</c:v>
                </c:pt>
                <c:pt idx="872">
                  <c:v>1.263799072264522</c:v>
                </c:pt>
                <c:pt idx="873">
                  <c:v>1.2448230138709611</c:v>
                </c:pt>
                <c:pt idx="874">
                  <c:v>1.2941675409647977</c:v>
                </c:pt>
                <c:pt idx="875">
                  <c:v>1.2895245467399181</c:v>
                </c:pt>
                <c:pt idx="876">
                  <c:v>1.2955800142945979</c:v>
                </c:pt>
                <c:pt idx="877">
                  <c:v>1.302378810389194</c:v>
                </c:pt>
                <c:pt idx="878">
                  <c:v>1.2765401026743617</c:v>
                </c:pt>
                <c:pt idx="879">
                  <c:v>1.2716762938048305</c:v>
                </c:pt>
                <c:pt idx="880">
                  <c:v>1.3053916196682362</c:v>
                </c:pt>
                <c:pt idx="881">
                  <c:v>1.2685109179772338</c:v>
                </c:pt>
                <c:pt idx="882">
                  <c:v>1.279623187884263</c:v>
                </c:pt>
                <c:pt idx="883">
                  <c:v>1.270278579374883</c:v>
                </c:pt>
                <c:pt idx="884">
                  <c:v>1.2782674466458237</c:v>
                </c:pt>
                <c:pt idx="885">
                  <c:v>1.2452385730822533</c:v>
                </c:pt>
                <c:pt idx="886">
                  <c:v>1.2550948860103632</c:v>
                </c:pt>
                <c:pt idx="887">
                  <c:v>1.2550975657688983</c:v>
                </c:pt>
                <c:pt idx="888">
                  <c:v>1.2736404830655497</c:v>
                </c:pt>
                <c:pt idx="889">
                  <c:v>1.2698802073044686</c:v>
                </c:pt>
                <c:pt idx="890">
                  <c:v>1.2745206503942026</c:v>
                </c:pt>
                <c:pt idx="891">
                  <c:v>1.2495952105023032</c:v>
                </c:pt>
                <c:pt idx="892">
                  <c:v>1.2549929960991582</c:v>
                </c:pt>
                <c:pt idx="893">
                  <c:v>1.2600706489469868</c:v>
                </c:pt>
                <c:pt idx="894">
                  <c:v>1.2605235136295014</c:v>
                </c:pt>
                <c:pt idx="895">
                  <c:v>1.2363613091841044</c:v>
                </c:pt>
                <c:pt idx="896">
                  <c:v>1.2614722686575186</c:v>
                </c:pt>
                <c:pt idx="897">
                  <c:v>1.2526003009758786</c:v>
                </c:pt>
                <c:pt idx="898">
                  <c:v>1.2593147125298731</c:v>
                </c:pt>
                <c:pt idx="899">
                  <c:v>1.2789792995700731</c:v>
                </c:pt>
                <c:pt idx="900">
                  <c:v>1.2728737471442093</c:v>
                </c:pt>
                <c:pt idx="901">
                  <c:v>1.2756781495080047</c:v>
                </c:pt>
                <c:pt idx="902">
                  <c:v>1.2853226627512611</c:v>
                </c:pt>
                <c:pt idx="903">
                  <c:v>1.2962086642811066</c:v>
                </c:pt>
                <c:pt idx="904">
                  <c:v>1.3162719238126703</c:v>
                </c:pt>
                <c:pt idx="905">
                  <c:v>1.3123134936170726</c:v>
                </c:pt>
                <c:pt idx="906">
                  <c:v>1.302900951713061</c:v>
                </c:pt>
                <c:pt idx="907">
                  <c:v>1.2844991280278635</c:v>
                </c:pt>
                <c:pt idx="908">
                  <c:v>1.2907541745219719</c:v>
                </c:pt>
                <c:pt idx="909">
                  <c:v>1.3034139460011609</c:v>
                </c:pt>
                <c:pt idx="910">
                  <c:v>1.289311768493917</c:v>
                </c:pt>
                <c:pt idx="911">
                  <c:v>1.3058418220155621</c:v>
                </c:pt>
                <c:pt idx="912">
                  <c:v>1.303894306882142</c:v>
                </c:pt>
                <c:pt idx="913">
                  <c:v>1.3053238233235502</c:v>
                </c:pt>
                <c:pt idx="914">
                  <c:v>1.2917405283766936</c:v>
                </c:pt>
                <c:pt idx="915">
                  <c:v>1.3172506281914935</c:v>
                </c:pt>
                <c:pt idx="916">
                  <c:v>1.3184882152171744</c:v>
                </c:pt>
                <c:pt idx="917">
                  <c:v>1.33746910666249</c:v>
                </c:pt>
                <c:pt idx="918">
                  <c:v>1.3460338070650153</c:v>
                </c:pt>
                <c:pt idx="919">
                  <c:v>1.3262030316855886</c:v>
                </c:pt>
                <c:pt idx="920">
                  <c:v>1.3377816910981071</c:v>
                </c:pt>
                <c:pt idx="921">
                  <c:v>1.3591951771664481</c:v>
                </c:pt>
                <c:pt idx="922">
                  <c:v>1.3491579511382366</c:v>
                </c:pt>
                <c:pt idx="923">
                  <c:v>1.3472700261410215</c:v>
                </c:pt>
                <c:pt idx="924">
                  <c:v>1.3468980071285983</c:v>
                </c:pt>
                <c:pt idx="925">
                  <c:v>1.3273520051271552</c:v>
                </c:pt>
                <c:pt idx="926">
                  <c:v>1.3328180951753383</c:v>
                </c:pt>
                <c:pt idx="927">
                  <c:v>1.34067535326275</c:v>
                </c:pt>
                <c:pt idx="928">
                  <c:v>1.3420836271539822</c:v>
                </c:pt>
                <c:pt idx="929">
                  <c:v>1.3593965566715016</c:v>
                </c:pt>
                <c:pt idx="930">
                  <c:v>1.3684599371982715</c:v>
                </c:pt>
                <c:pt idx="931">
                  <c:v>1.3712757506626596</c:v>
                </c:pt>
                <c:pt idx="932">
                  <c:v>1.3726304614235074</c:v>
                </c:pt>
                <c:pt idx="933">
                  <c:v>1.3631058888298211</c:v>
                </c:pt>
                <c:pt idx="934">
                  <c:v>1.3819030984175826</c:v>
                </c:pt>
                <c:pt idx="935">
                  <c:v>1.3794858043637699</c:v>
                </c:pt>
                <c:pt idx="936">
                  <c:v>1.3721150936952549</c:v>
                </c:pt>
                <c:pt idx="937">
                  <c:v>1.3790368053479374</c:v>
                </c:pt>
                <c:pt idx="938">
                  <c:v>1.3721733599933763</c:v>
                </c:pt>
                <c:pt idx="939">
                  <c:v>1.3771311728447828</c:v>
                </c:pt>
                <c:pt idx="940">
                  <c:v>1.3651850703824464</c:v>
                </c:pt>
                <c:pt idx="941">
                  <c:v>1.3474531345957845</c:v>
                </c:pt>
                <c:pt idx="942">
                  <c:v>1.3379461682310188</c:v>
                </c:pt>
                <c:pt idx="943">
                  <c:v>1.3355290495712</c:v>
                </c:pt>
                <c:pt idx="944">
                  <c:v>1.3392329398143865</c:v>
                </c:pt>
                <c:pt idx="945">
                  <c:v>1.3489905319150877</c:v>
                </c:pt>
                <c:pt idx="946">
                  <c:v>1.3412303132035599</c:v>
                </c:pt>
                <c:pt idx="947">
                  <c:v>1.3337799459337314</c:v>
                </c:pt>
                <c:pt idx="948">
                  <c:v>1.3060885611229358</c:v>
                </c:pt>
                <c:pt idx="949">
                  <c:v>1.3150723485000808</c:v>
                </c:pt>
                <c:pt idx="950">
                  <c:v>1.3005524129305144</c:v>
                </c:pt>
                <c:pt idx="951">
                  <c:v>1.2739372534793556</c:v>
                </c:pt>
                <c:pt idx="952">
                  <c:v>1.294207864306498</c:v>
                </c:pt>
                <c:pt idx="953">
                  <c:v>1.2895640176510337</c:v>
                </c:pt>
                <c:pt idx="954">
                  <c:v>1.2986867187516267</c:v>
                </c:pt>
                <c:pt idx="955">
                  <c:v>1.3002868277442434</c:v>
                </c:pt>
                <c:pt idx="956">
                  <c:v>1.3256935557444738</c:v>
                </c:pt>
                <c:pt idx="957">
                  <c:v>1.3237139195700929</c:v>
                </c:pt>
                <c:pt idx="958">
                  <c:v>1.3317079305153969</c:v>
                </c:pt>
                <c:pt idx="959">
                  <c:v>1.3344000049982001</c:v>
                </c:pt>
                <c:pt idx="960">
                  <c:v>1.3234384140991704</c:v>
                </c:pt>
                <c:pt idx="961">
                  <c:v>1.3313393924156287</c:v>
                </c:pt>
                <c:pt idx="962">
                  <c:v>1.3391917459273226</c:v>
                </c:pt>
                <c:pt idx="963">
                  <c:v>1.3428371095364748</c:v>
                </c:pt>
                <c:pt idx="964">
                  <c:v>1.365153920677348</c:v>
                </c:pt>
                <c:pt idx="965">
                  <c:v>1.3706283767456522</c:v>
                </c:pt>
                <c:pt idx="966">
                  <c:v>1.370121867562677</c:v>
                </c:pt>
                <c:pt idx="967">
                  <c:v>1.3764719574154909</c:v>
                </c:pt>
                <c:pt idx="968">
                  <c:v>1.3586189939448843</c:v>
                </c:pt>
                <c:pt idx="969">
                  <c:v>1.381365331353857</c:v>
                </c:pt>
                <c:pt idx="970">
                  <c:v>1.389614426222249</c:v>
                </c:pt>
                <c:pt idx="971">
                  <c:v>1.3644677182000977</c:v>
                </c:pt>
                <c:pt idx="972">
                  <c:v>1.352315578004456</c:v>
                </c:pt>
                <c:pt idx="973">
                  <c:v>1.3669046600844985</c:v>
                </c:pt>
                <c:pt idx="974">
                  <c:v>1.3672753292642241</c:v>
                </c:pt>
                <c:pt idx="975">
                  <c:v>1.367334048776498</c:v>
                </c:pt>
                <c:pt idx="976">
                  <c:v>1.3647569160451956</c:v>
                </c:pt>
                <c:pt idx="977">
                  <c:v>1.3710062367458744</c:v>
                </c:pt>
                <c:pt idx="978">
                  <c:v>1.3663323924935338</c:v>
                </c:pt>
                <c:pt idx="979">
                  <c:v>1.3543771976940957</c:v>
                </c:pt>
                <c:pt idx="980">
                  <c:v>1.3738713501055679</c:v>
                </c:pt>
                <c:pt idx="981">
                  <c:v>1.3869208788545284</c:v>
                </c:pt>
                <c:pt idx="982">
                  <c:v>1.4030899657297238</c:v>
                </c:pt>
                <c:pt idx="983">
                  <c:v>1.3965715484136352</c:v>
                </c:pt>
                <c:pt idx="984">
                  <c:v>1.3999400562543718</c:v>
                </c:pt>
                <c:pt idx="985">
                  <c:v>1.3793177172034983</c:v>
                </c:pt>
                <c:pt idx="986">
                  <c:v>1.4100301648737286</c:v>
                </c:pt>
                <c:pt idx="987">
                  <c:v>1.4093902387445152</c:v>
                </c:pt>
                <c:pt idx="988">
                  <c:v>1.41245922659784</c:v>
                </c:pt>
                <c:pt idx="989">
                  <c:v>1.4245425525639885</c:v>
                </c:pt>
                <c:pt idx="990">
                  <c:v>1.4247904450610474</c:v>
                </c:pt>
                <c:pt idx="991">
                  <c:v>1.4382843891937982</c:v>
                </c:pt>
                <c:pt idx="992">
                  <c:v>1.4487150980441936</c:v>
                </c:pt>
                <c:pt idx="993">
                  <c:v>1.4384877368344164</c:v>
                </c:pt>
                <c:pt idx="994">
                  <c:v>1.4303673236005814</c:v>
                </c:pt>
                <c:pt idx="995">
                  <c:v>1.4189870079230837</c:v>
                </c:pt>
                <c:pt idx="996">
                  <c:v>1.40012301045106</c:v>
                </c:pt>
                <c:pt idx="997">
                  <c:v>1.4210208377168103</c:v>
                </c:pt>
                <c:pt idx="998">
                  <c:v>1.4202182297163826</c:v>
                </c:pt>
                <c:pt idx="999">
                  <c:v>1.4099064700611588</c:v>
                </c:pt>
                <c:pt idx="1000">
                  <c:v>1.4214093855059686</c:v>
                </c:pt>
                <c:pt idx="1001">
                  <c:v>1.4030059856461916</c:v>
                </c:pt>
                <c:pt idx="1002">
                  <c:v>1.4241112064983974</c:v>
                </c:pt>
                <c:pt idx="1003">
                  <c:v>1.4114054392170512</c:v>
                </c:pt>
                <c:pt idx="1004">
                  <c:v>1.4025462721755682</c:v>
                </c:pt>
                <c:pt idx="1005">
                  <c:v>1.4071113743582051</c:v>
                </c:pt>
                <c:pt idx="1006">
                  <c:v>1.3909208698895628</c:v>
                </c:pt>
                <c:pt idx="1007">
                  <c:v>1.3838254139113388</c:v>
                </c:pt>
                <c:pt idx="1008">
                  <c:v>1.3805788833343076</c:v>
                </c:pt>
                <c:pt idx="1009">
                  <c:v>1.3821259105423338</c:v>
                </c:pt>
                <c:pt idx="1010">
                  <c:v>1.373745520504585</c:v>
                </c:pt>
                <c:pt idx="1011">
                  <c:v>1.3797994091371832</c:v>
                </c:pt>
                <c:pt idx="1012">
                  <c:v>1.4048833301383743</c:v>
                </c:pt>
                <c:pt idx="1013">
                  <c:v>1.3989214285087912</c:v>
                </c:pt>
                <c:pt idx="1014">
                  <c:v>1.382434931254622</c:v>
                </c:pt>
                <c:pt idx="1015">
                  <c:v>1.3447047976020343</c:v>
                </c:pt>
                <c:pt idx="1016">
                  <c:v>1.3412203090209709</c:v>
                </c:pt>
                <c:pt idx="1017">
                  <c:v>1.3443545540295698</c:v>
                </c:pt>
                <c:pt idx="1018">
                  <c:v>1.3338015325333903</c:v>
                </c:pt>
                <c:pt idx="1019">
                  <c:v>1.3048901043006291</c:v>
                </c:pt>
                <c:pt idx="1020">
                  <c:v>1.2988868682615193</c:v>
                </c:pt>
                <c:pt idx="1021">
                  <c:v>1.3113372374754482</c:v>
                </c:pt>
                <c:pt idx="1022">
                  <c:v>1.3294922216293084</c:v>
                </c:pt>
                <c:pt idx="1023">
                  <c:v>1.3391990263723974</c:v>
                </c:pt>
                <c:pt idx="1024">
                  <c:v>1.3322720565606618</c:v>
                </c:pt>
                <c:pt idx="1025">
                  <c:v>1.3428281839870864</c:v>
                </c:pt>
                <c:pt idx="1026">
                  <c:v>1.3490750445463571</c:v>
                </c:pt>
                <c:pt idx="1027">
                  <c:v>1.35737551017778</c:v>
                </c:pt>
                <c:pt idx="1028">
                  <c:v>1.3620797024757332</c:v>
                </c:pt>
                <c:pt idx="1029">
                  <c:v>1.3725026481402995</c:v>
                </c:pt>
                <c:pt idx="1030">
                  <c:v>1.3743938555381634</c:v>
                </c:pt>
                <c:pt idx="1031">
                  <c:v>1.3649741534013615</c:v>
                </c:pt>
                <c:pt idx="1032">
                  <c:v>1.3595614365778177</c:v>
                </c:pt>
                <c:pt idx="1033">
                  <c:v>1.3487143635863252</c:v>
                </c:pt>
                <c:pt idx="1034">
                  <c:v>1.3522929094854479</c:v>
                </c:pt>
                <c:pt idx="1035">
                  <c:v>1.3622969559429248</c:v>
                </c:pt>
                <c:pt idx="1036">
                  <c:v>1.3495230831719898</c:v>
                </c:pt>
                <c:pt idx="1037">
                  <c:v>1.345180966869377</c:v>
                </c:pt>
                <c:pt idx="1038">
                  <c:v>1.3450048757378839</c:v>
                </c:pt>
                <c:pt idx="1039">
                  <c:v>1.3314209330075997</c:v>
                </c:pt>
                <c:pt idx="1040">
                  <c:v>1.3210448651771429</c:v>
                </c:pt>
                <c:pt idx="1041">
                  <c:v>1.3337487027354709</c:v>
                </c:pt>
                <c:pt idx="1042">
                  <c:v>1.3218011866797954</c:v>
                </c:pt>
                <c:pt idx="1043">
                  <c:v>1.32319078173959</c:v>
                </c:pt>
                <c:pt idx="1044">
                  <c:v>1.3303116146495704</c:v>
                </c:pt>
                <c:pt idx="1045">
                  <c:v>1.3320731886963</c:v>
                </c:pt>
                <c:pt idx="1046">
                  <c:v>1.3235846709001839</c:v>
                </c:pt>
                <c:pt idx="1047">
                  <c:v>1.3263701231268166</c:v>
                </c:pt>
                <c:pt idx="1048">
                  <c:v>1.320728903274877</c:v>
                </c:pt>
                <c:pt idx="1049">
                  <c:v>1.3055844870601214</c:v>
                </c:pt>
                <c:pt idx="1050">
                  <c:v>1.3175730343197791</c:v>
                </c:pt>
                <c:pt idx="1051">
                  <c:v>1.3468660846964495</c:v>
                </c:pt>
                <c:pt idx="1052">
                  <c:v>1.3721052800068863</c:v>
                </c:pt>
                <c:pt idx="1053">
                  <c:v>1.3754335280925363</c:v>
                </c:pt>
                <c:pt idx="1054">
                  <c:v>1.3688064581444159</c:v>
                </c:pt>
                <c:pt idx="1055">
                  <c:v>1.3844262585497658</c:v>
                </c:pt>
                <c:pt idx="1056">
                  <c:v>1.3795381566074594</c:v>
                </c:pt>
                <c:pt idx="1057">
                  <c:v>1.3792550050324823</c:v>
                </c:pt>
                <c:pt idx="1058">
                  <c:v>1.3953195180687479</c:v>
                </c:pt>
                <c:pt idx="1059">
                  <c:v>1.3929483538739507</c:v>
                </c:pt>
                <c:pt idx="1060">
                  <c:v>1.3883353486969678</c:v>
                </c:pt>
                <c:pt idx="1061">
                  <c:v>1.3928465594606163</c:v>
                </c:pt>
                <c:pt idx="1062">
                  <c:v>1.4039199054049603</c:v>
                </c:pt>
                <c:pt idx="1063">
                  <c:v>1.4020555236712184</c:v>
                </c:pt>
                <c:pt idx="1064">
                  <c:v>1.3982258239670231</c:v>
                </c:pt>
                <c:pt idx="1065">
                  <c:v>1.4084286588959702</c:v>
                </c:pt>
                <c:pt idx="1066">
                  <c:v>1.4140189852863407</c:v>
                </c:pt>
                <c:pt idx="1067">
                  <c:v>1.3957261121860356</c:v>
                </c:pt>
                <c:pt idx="1068">
                  <c:v>1.400030132119479</c:v>
                </c:pt>
                <c:pt idx="1069">
                  <c:v>1.3975912692890577</c:v>
                </c:pt>
                <c:pt idx="1070">
                  <c:v>1.4012768744320472</c:v>
                </c:pt>
                <c:pt idx="1071">
                  <c:v>1.400438347573165</c:v>
                </c:pt>
                <c:pt idx="1072">
                  <c:v>1.3929453546993054</c:v>
                </c:pt>
                <c:pt idx="1073">
                  <c:v>1.3860814107627479</c:v>
                </c:pt>
                <c:pt idx="1074">
                  <c:v>1.3829894507650022</c:v>
                </c:pt>
                <c:pt idx="1075">
                  <c:v>1.389929595784865</c:v>
                </c:pt>
                <c:pt idx="1076">
                  <c:v>1.3938535492697084</c:v>
                </c:pt>
                <c:pt idx="1077">
                  <c:v>1.3958596758527797</c:v>
                </c:pt>
                <c:pt idx="1078">
                  <c:v>1.4022687997328087</c:v>
                </c:pt>
                <c:pt idx="1079">
                  <c:v>1.3834656367841061</c:v>
                </c:pt>
                <c:pt idx="1080">
                  <c:v>1.3882173423272286</c:v>
                </c:pt>
                <c:pt idx="1081">
                  <c:v>1.3838121658364473</c:v>
                </c:pt>
                <c:pt idx="1082">
                  <c:v>1.3814293551527785</c:v>
                </c:pt>
                <c:pt idx="1083">
                  <c:v>1.3929231747133954</c:v>
                </c:pt>
                <c:pt idx="1084">
                  <c:v>1.401390365546149</c:v>
                </c:pt>
                <c:pt idx="1085">
                  <c:v>1.4029448239016724</c:v>
                </c:pt>
                <c:pt idx="1086">
                  <c:v>1.3905221391042843</c:v>
                </c:pt>
                <c:pt idx="1087">
                  <c:v>1.3978600602450602</c:v>
                </c:pt>
                <c:pt idx="1088">
                  <c:v>1.3975946079076078</c:v>
                </c:pt>
                <c:pt idx="1089">
                  <c:v>1.3915582199119978</c:v>
                </c:pt>
                <c:pt idx="1090">
                  <c:v>1.3882746329021842</c:v>
                </c:pt>
                <c:pt idx="1091">
                  <c:v>1.3894052763722424</c:v>
                </c:pt>
                <c:pt idx="1092">
                  <c:v>1.3851454094671753</c:v>
                </c:pt>
                <c:pt idx="1093">
                  <c:v>1.3705880999079372</c:v>
                </c:pt>
                <c:pt idx="1094">
                  <c:v>1.3647583927239624</c:v>
                </c:pt>
                <c:pt idx="1095">
                  <c:v>1.3365954397290012</c:v>
                </c:pt>
                <c:pt idx="1096">
                  <c:v>1.3337303011064603</c:v>
                </c:pt>
                <c:pt idx="1097">
                  <c:v>1.3551971159376435</c:v>
                </c:pt>
                <c:pt idx="1098">
                  <c:v>1.3642781049567927</c:v>
                </c:pt>
                <c:pt idx="1099">
                  <c:v>1.3840359199197174</c:v>
                </c:pt>
                <c:pt idx="1100">
                  <c:v>1.3856336585647566</c:v>
                </c:pt>
                <c:pt idx="1101">
                  <c:v>1.3850913975262376</c:v>
                </c:pt>
                <c:pt idx="1102">
                  <c:v>1.3913030727526632</c:v>
                </c:pt>
                <c:pt idx="1103">
                  <c:v>1.3918269455716614</c:v>
                </c:pt>
                <c:pt idx="1104">
                  <c:v>1.3916571758834464</c:v>
                </c:pt>
                <c:pt idx="1105">
                  <c:v>1.3867020670893619</c:v>
                </c:pt>
                <c:pt idx="1106">
                  <c:v>1.3960866558410305</c:v>
                </c:pt>
                <c:pt idx="1107">
                  <c:v>1.3915622869091324</c:v>
                </c:pt>
                <c:pt idx="1108">
                  <c:v>1.4062633828595996</c:v>
                </c:pt>
                <c:pt idx="1109">
                  <c:v>1.4097271952082635</c:v>
                </c:pt>
                <c:pt idx="1110">
                  <c:v>1.4052601770986712</c:v>
                </c:pt>
                <c:pt idx="1111">
                  <c:v>1.4084885722149088</c:v>
                </c:pt>
                <c:pt idx="1112">
                  <c:v>1.4086778187562277</c:v>
                </c:pt>
                <c:pt idx="1113">
                  <c:v>1.4217092476088575</c:v>
                </c:pt>
                <c:pt idx="1114">
                  <c:v>1.4193690515095103</c:v>
                </c:pt>
                <c:pt idx="1115">
                  <c:v>1.4136080222784739</c:v>
                </c:pt>
                <c:pt idx="1116">
                  <c:v>1.421832447925121</c:v>
                </c:pt>
                <c:pt idx="1117">
                  <c:v>1.4128366425099657</c:v>
                </c:pt>
                <c:pt idx="1118">
                  <c:v>1.4189238045877748</c:v>
                </c:pt>
                <c:pt idx="1119">
                  <c:v>1.3970569062891007</c:v>
                </c:pt>
                <c:pt idx="1120">
                  <c:v>1.4087887580480769</c:v>
                </c:pt>
                <c:pt idx="1121">
                  <c:v>1.4239802640278034</c:v>
                </c:pt>
                <c:pt idx="1122">
                  <c:v>1.4213991604735163</c:v>
                </c:pt>
                <c:pt idx="1123">
                  <c:v>1.4237445874605406</c:v>
                </c:pt>
                <c:pt idx="1124">
                  <c:v>1.4266065731944211</c:v>
                </c:pt>
                <c:pt idx="1125">
                  <c:v>1.4318420574027046</c:v>
                </c:pt>
                <c:pt idx="1126">
                  <c:v>1.4386207218178158</c:v>
                </c:pt>
                <c:pt idx="1127">
                  <c:v>1.4438313912605993</c:v>
                </c:pt>
                <c:pt idx="1128">
                  <c:v>1.4471737056536169</c:v>
                </c:pt>
                <c:pt idx="1129">
                  <c:v>1.4540212152688143</c:v>
                </c:pt>
                <c:pt idx="1130">
                  <c:v>1.4636772739101871</c:v>
                </c:pt>
                <c:pt idx="1131">
                  <c:v>1.4671606455730342</c:v>
                </c:pt>
                <c:pt idx="1132">
                  <c:v>1.4456139399181192</c:v>
                </c:pt>
                <c:pt idx="1133">
                  <c:v>1.4498330735725797</c:v>
                </c:pt>
                <c:pt idx="1134">
                  <c:v>1.4326197603465962</c:v>
                </c:pt>
                <c:pt idx="1135">
                  <c:v>1.4307180216162796</c:v>
                </c:pt>
                <c:pt idx="1136">
                  <c:v>1.4525956169441403</c:v>
                </c:pt>
                <c:pt idx="1137">
                  <c:v>1.4392616903899771</c:v>
                </c:pt>
                <c:pt idx="1138">
                  <c:v>1.4402763005077293</c:v>
                </c:pt>
                <c:pt idx="1139">
                  <c:v>1.4464866255454691</c:v>
                </c:pt>
                <c:pt idx="1140">
                  <c:v>1.4383006338726549</c:v>
                </c:pt>
                <c:pt idx="1141">
                  <c:v>1.439073622868974</c:v>
                </c:pt>
                <c:pt idx="1142">
                  <c:v>1.4458301765871273</c:v>
                </c:pt>
                <c:pt idx="1143">
                  <c:v>1.432700007310193</c:v>
                </c:pt>
                <c:pt idx="1144">
                  <c:v>1.4094674202546684</c:v>
                </c:pt>
                <c:pt idx="1145">
                  <c:v>1.4179667738662902</c:v>
                </c:pt>
                <c:pt idx="1146">
                  <c:v>1.4074996068074253</c:v>
                </c:pt>
                <c:pt idx="1147">
                  <c:v>1.40679633833769</c:v>
                </c:pt>
                <c:pt idx="1148">
                  <c:v>1.4050211386718039</c:v>
                </c:pt>
                <c:pt idx="1149">
                  <c:v>1.4074175293827238</c:v>
                </c:pt>
                <c:pt idx="1150">
                  <c:v>1.420600720860139</c:v>
                </c:pt>
                <c:pt idx="1151">
                  <c:v>1.4285847639922804</c:v>
                </c:pt>
                <c:pt idx="1152">
                  <c:v>1.4184188290035269</c:v>
                </c:pt>
                <c:pt idx="1153">
                  <c:v>1.4381610623164598</c:v>
                </c:pt>
                <c:pt idx="1154">
                  <c:v>1.4323648024927333</c:v>
                </c:pt>
                <c:pt idx="1155">
                  <c:v>1.4455249553172367</c:v>
                </c:pt>
                <c:pt idx="1156">
                  <c:v>1.4397134982496584</c:v>
                </c:pt>
                <c:pt idx="1157">
                  <c:v>1.4272160452245872</c:v>
                </c:pt>
                <c:pt idx="1158">
                  <c:v>1.4121558698010837</c:v>
                </c:pt>
                <c:pt idx="1159">
                  <c:v>1.4134887219853556</c:v>
                </c:pt>
                <c:pt idx="1160">
                  <c:v>1.4194315368584836</c:v>
                </c:pt>
                <c:pt idx="1161">
                  <c:v>1.4122276292433862</c:v>
                </c:pt>
                <c:pt idx="1162">
                  <c:v>1.4001145603798042</c:v>
                </c:pt>
                <c:pt idx="1163">
                  <c:v>1.4177936074421613</c:v>
                </c:pt>
                <c:pt idx="1164">
                  <c:v>1.4155956756867132</c:v>
                </c:pt>
                <c:pt idx="1165">
                  <c:v>1.4243687228842128</c:v>
                </c:pt>
                <c:pt idx="1166">
                  <c:v>1.4161854179410915</c:v>
                </c:pt>
                <c:pt idx="1167">
                  <c:v>1.3940512554766222</c:v>
                </c:pt>
                <c:pt idx="1168">
                  <c:v>1.3953269186853372</c:v>
                </c:pt>
                <c:pt idx="1169">
                  <c:v>1.3907977193120726</c:v>
                </c:pt>
                <c:pt idx="1170">
                  <c:v>1.394333185755031</c:v>
                </c:pt>
                <c:pt idx="1171">
                  <c:v>1.4151640661895186</c:v>
                </c:pt>
                <c:pt idx="1172">
                  <c:v>1.4288264303114244</c:v>
                </c:pt>
                <c:pt idx="1173">
                  <c:v>1.4339797752126024</c:v>
                </c:pt>
                <c:pt idx="1174">
                  <c:v>1.4368363888445135</c:v>
                </c:pt>
                <c:pt idx="1175">
                  <c:v>1.4385939002573718</c:v>
                </c:pt>
                <c:pt idx="1176">
                  <c:v>1.4270270614388174</c:v>
                </c:pt>
                <c:pt idx="1177">
                  <c:v>1.4190147112122664</c:v>
                </c:pt>
                <c:pt idx="1178">
                  <c:v>1.4089090346412338</c:v>
                </c:pt>
                <c:pt idx="1179">
                  <c:v>1.3800029519923351</c:v>
                </c:pt>
                <c:pt idx="1180">
                  <c:v>1.3849738326417658</c:v>
                </c:pt>
                <c:pt idx="1181">
                  <c:v>1.3879721314058608</c:v>
                </c:pt>
                <c:pt idx="1182">
                  <c:v>1.3802624707366535</c:v>
                </c:pt>
                <c:pt idx="1183">
                  <c:v>1.3787872892793065</c:v>
                </c:pt>
                <c:pt idx="1184">
                  <c:v>1.3726722161781417</c:v>
                </c:pt>
                <c:pt idx="1185">
                  <c:v>1.3821637362664927</c:v>
                </c:pt>
                <c:pt idx="1186">
                  <c:v>1.3942978037981582</c:v>
                </c:pt>
                <c:pt idx="1187">
                  <c:v>1.4122276155597704</c:v>
                </c:pt>
                <c:pt idx="1188">
                  <c:v>1.4104677182749668</c:v>
                </c:pt>
                <c:pt idx="1189">
                  <c:v>1.3995615245458701</c:v>
                </c:pt>
                <c:pt idx="1190">
                  <c:v>1.4053735846700615</c:v>
                </c:pt>
                <c:pt idx="1191">
                  <c:v>1.3887494661458728</c:v>
                </c:pt>
                <c:pt idx="1192">
                  <c:v>1.3905904145383587</c:v>
                </c:pt>
                <c:pt idx="1193">
                  <c:v>1.389122737358069</c:v>
                </c:pt>
                <c:pt idx="1194">
                  <c:v>1.3781769922046154</c:v>
                </c:pt>
                <c:pt idx="1195">
                  <c:v>1.3799422223977875</c:v>
                </c:pt>
                <c:pt idx="1196">
                  <c:v>1.3769574581039314</c:v>
                </c:pt>
                <c:pt idx="1197">
                  <c:v>1.3617828927989044</c:v>
                </c:pt>
                <c:pt idx="1198">
                  <c:v>1.3556579832715094</c:v>
                </c:pt>
                <c:pt idx="1199">
                  <c:v>1.3575961626174358</c:v>
                </c:pt>
                <c:pt idx="1200">
                  <c:v>1.3832255328419369</c:v>
                </c:pt>
                <c:pt idx="1201">
                  <c:v>1.372492165797409</c:v>
                </c:pt>
                <c:pt idx="1202">
                  <c:v>1.3894062134665126</c:v>
                </c:pt>
                <c:pt idx="1203">
                  <c:v>1.3896023734246861</c:v>
                </c:pt>
                <c:pt idx="1204">
                  <c:v>1.3975040007972832</c:v>
                </c:pt>
                <c:pt idx="1205">
                  <c:v>1.4046831753184348</c:v>
                </c:pt>
                <c:pt idx="1206">
                  <c:v>1.3997217548243444</c:v>
                </c:pt>
                <c:pt idx="1207">
                  <c:v>1.3963547662028735</c:v>
                </c:pt>
                <c:pt idx="1208">
                  <c:v>1.4105142730297966</c:v>
                </c:pt>
                <c:pt idx="1209">
                  <c:v>1.4049072701395784</c:v>
                </c:pt>
                <c:pt idx="1210">
                  <c:v>1.4152718647509233</c:v>
                </c:pt>
                <c:pt idx="1211">
                  <c:v>1.4171713341941041</c:v>
                </c:pt>
                <c:pt idx="1212">
                  <c:v>1.4141081594869473</c:v>
                </c:pt>
                <c:pt idx="1213">
                  <c:v>1.4277202854015527</c:v>
                </c:pt>
                <c:pt idx="1214">
                  <c:v>1.4359240810619567</c:v>
                </c:pt>
                <c:pt idx="1215">
                  <c:v>1.4268526308263956</c:v>
                </c:pt>
                <c:pt idx="1216">
                  <c:v>1.4245582612096761</c:v>
                </c:pt>
                <c:pt idx="1217">
                  <c:v>1.4147316943389623</c:v>
                </c:pt>
                <c:pt idx="1218">
                  <c:v>1.4065810119203108</c:v>
                </c:pt>
                <c:pt idx="1219">
                  <c:v>1.4125871150811804</c:v>
                </c:pt>
                <c:pt idx="1220">
                  <c:v>1.4168160846184463</c:v>
                </c:pt>
                <c:pt idx="1221">
                  <c:v>1.4137441177851806</c:v>
                </c:pt>
                <c:pt idx="1222">
                  <c:v>1.4042844284722418</c:v>
                </c:pt>
                <c:pt idx="1223">
                  <c:v>1.4097827608115563</c:v>
                </c:pt>
                <c:pt idx="1224">
                  <c:v>1.4206548307267752</c:v>
                </c:pt>
                <c:pt idx="1225">
                  <c:v>1.4204136369271776</c:v>
                </c:pt>
                <c:pt idx="1226">
                  <c:v>1.4218916507337793</c:v>
                </c:pt>
                <c:pt idx="1227">
                  <c:v>1.4154814600882581</c:v>
                </c:pt>
                <c:pt idx="1228">
                  <c:v>1.4039048918763872</c:v>
                </c:pt>
                <c:pt idx="1229">
                  <c:v>1.4047964221948199</c:v>
                </c:pt>
                <c:pt idx="1230">
                  <c:v>1.3968170760716463</c:v>
                </c:pt>
                <c:pt idx="1231">
                  <c:v>1.3940604080808046</c:v>
                </c:pt>
                <c:pt idx="1232">
                  <c:v>1.4021955360868896</c:v>
                </c:pt>
                <c:pt idx="1233">
                  <c:v>1.3945703382630097</c:v>
                </c:pt>
                <c:pt idx="1234">
                  <c:v>1.3936437923908656</c:v>
                </c:pt>
                <c:pt idx="1235">
                  <c:v>1.3876822620896605</c:v>
                </c:pt>
                <c:pt idx="1236">
                  <c:v>1.3977427417395609</c:v>
                </c:pt>
                <c:pt idx="1237">
                  <c:v>1.3934291309512088</c:v>
                </c:pt>
                <c:pt idx="1238">
                  <c:v>1.3952359133275862</c:v>
                </c:pt>
                <c:pt idx="1239">
                  <c:v>1.3922705109471156</c:v>
                </c:pt>
                <c:pt idx="1240">
                  <c:v>1.3889411729796968</c:v>
                </c:pt>
                <c:pt idx="1241">
                  <c:v>1.3827767887639295</c:v>
                </c:pt>
                <c:pt idx="1242">
                  <c:v>1.3869878684407912</c:v>
                </c:pt>
                <c:pt idx="1243">
                  <c:v>1.3796814181121539</c:v>
                </c:pt>
                <c:pt idx="1244">
                  <c:v>1.3785838783420021</c:v>
                </c:pt>
                <c:pt idx="1245">
                  <c:v>1.3776078417479358</c:v>
                </c:pt>
                <c:pt idx="1246">
                  <c:v>1.3811353544261573</c:v>
                </c:pt>
                <c:pt idx="1247">
                  <c:v>1.3751911816865101</c:v>
                </c:pt>
                <c:pt idx="1248">
                  <c:v>1.3791463336614143</c:v>
                </c:pt>
                <c:pt idx="1249">
                  <c:v>1.3709265481007957</c:v>
                </c:pt>
                <c:pt idx="1250">
                  <c:v>1.3756674257423211</c:v>
                </c:pt>
                <c:pt idx="1251">
                  <c:v>1.3763598532660142</c:v>
                </c:pt>
                <c:pt idx="1252">
                  <c:v>1.3804047788687444</c:v>
                </c:pt>
                <c:pt idx="1253">
                  <c:v>1.3827389881839938</c:v>
                </c:pt>
                <c:pt idx="1254">
                  <c:v>1.3790710700188391</c:v>
                </c:pt>
                <c:pt idx="1255">
                  <c:v>1.3716737336035516</c:v>
                </c:pt>
                <c:pt idx="1256">
                  <c:v>1.3653094855628378</c:v>
                </c:pt>
                <c:pt idx="1257">
                  <c:v>1.3721479130549281</c:v>
                </c:pt>
                <c:pt idx="1258">
                  <c:v>1.3704061462071717</c:v>
                </c:pt>
                <c:pt idx="1259">
                  <c:v>1.372878282305463</c:v>
                </c:pt>
                <c:pt idx="1260">
                  <c:v>1.3681619257865871</c:v>
                </c:pt>
                <c:pt idx="1261">
                  <c:v>1.3706582471171611</c:v>
                </c:pt>
                <c:pt idx="1262">
                  <c:v>1.3666095017724966</c:v>
                </c:pt>
                <c:pt idx="1263">
                  <c:v>1.3745241838214843</c:v>
                </c:pt>
                <c:pt idx="1264">
                  <c:v>1.3742256706010818</c:v>
                </c:pt>
                <c:pt idx="1265">
                  <c:v>1.3768778432064994</c:v>
                </c:pt>
                <c:pt idx="1266">
                  <c:v>1.3680421249866153</c:v>
                </c:pt>
                <c:pt idx="1267">
                  <c:v>1.3724187631058857</c:v>
                </c:pt>
                <c:pt idx="1268">
                  <c:v>1.3720019579822251</c:v>
                </c:pt>
                <c:pt idx="1269">
                  <c:v>1.3641775361482402</c:v>
                </c:pt>
                <c:pt idx="1270">
                  <c:v>1.3689526846263866</c:v>
                </c:pt>
                <c:pt idx="1271">
                  <c:v>1.3700683493153079</c:v>
                </c:pt>
                <c:pt idx="1272">
                  <c:v>1.3692722213735065</c:v>
                </c:pt>
                <c:pt idx="1273">
                  <c:v>1.3698274839565188</c:v>
                </c:pt>
                <c:pt idx="1274">
                  <c:v>1.3681390897455079</c:v>
                </c:pt>
                <c:pt idx="1275">
                  <c:v>1.3671784288606583</c:v>
                </c:pt>
                <c:pt idx="1276">
                  <c:v>1.3648914445483369</c:v>
                </c:pt>
                <c:pt idx="1277">
                  <c:v>1.3649214396429561</c:v>
                </c:pt>
                <c:pt idx="1278">
                  <c:v>1.3554107230367762</c:v>
                </c:pt>
                <c:pt idx="1279">
                  <c:v>1.3496278757156601</c:v>
                </c:pt>
                <c:pt idx="1280">
                  <c:v>1.3463242234914417</c:v>
                </c:pt>
                <c:pt idx="1281">
                  <c:v>1.3420446382451163</c:v>
                </c:pt>
                <c:pt idx="1282">
                  <c:v>1.342691503556797</c:v>
                </c:pt>
                <c:pt idx="1283">
                  <c:v>1.3394773322338955</c:v>
                </c:pt>
                <c:pt idx="1284">
                  <c:v>1.341752528651238</c:v>
                </c:pt>
                <c:pt idx="1285">
                  <c:v>1.3447727858446743</c:v>
                </c:pt>
                <c:pt idx="1286">
                  <c:v>1.3466703750407854</c:v>
                </c:pt>
                <c:pt idx="1287">
                  <c:v>1.3455321521294545</c:v>
                </c:pt>
                <c:pt idx="1288">
                  <c:v>1.3449381544393222</c:v>
                </c:pt>
                <c:pt idx="1289">
                  <c:v>1.3422643827062393</c:v>
                </c:pt>
                <c:pt idx="1290">
                  <c:v>1.3390511260124527</c:v>
                </c:pt>
                <c:pt idx="1291">
                  <c:v>1.3407252308129813</c:v>
                </c:pt>
                <c:pt idx="1292">
                  <c:v>1.3353804640454514</c:v>
                </c:pt>
                <c:pt idx="1293">
                  <c:v>1.3370334190105257</c:v>
                </c:pt>
                <c:pt idx="1294">
                  <c:v>1.3273854748405844</c:v>
                </c:pt>
                <c:pt idx="1295">
                  <c:v>1.3278308445305775</c:v>
                </c:pt>
                <c:pt idx="1296">
                  <c:v>1.3321544326347905</c:v>
                </c:pt>
                <c:pt idx="1297">
                  <c:v>1.3279344350852771</c:v>
                </c:pt>
                <c:pt idx="1298">
                  <c:v>1.3281645679466472</c:v>
                </c:pt>
                <c:pt idx="1299">
                  <c:v>1.3273584367382052</c:v>
                </c:pt>
                <c:pt idx="1300">
                  <c:v>1.3200930543878802</c:v>
                </c:pt>
                <c:pt idx="1301">
                  <c:v>1.319628655540011</c:v>
                </c:pt>
                <c:pt idx="1302">
                  <c:v>1.3171041679126081</c:v>
                </c:pt>
                <c:pt idx="1303">
                  <c:v>1.3134571894430711</c:v>
                </c:pt>
                <c:pt idx="1304">
                  <c:v>1.3106010037852993</c:v>
                </c:pt>
                <c:pt idx="1305">
                  <c:v>1.3110824693538883</c:v>
                </c:pt>
                <c:pt idx="1306">
                  <c:v>1.3122120721900825</c:v>
                </c:pt>
                <c:pt idx="1307">
                  <c:v>1.3166141136047993</c:v>
                </c:pt>
                <c:pt idx="1308">
                  <c:v>1.3137998693060171</c:v>
                </c:pt>
                <c:pt idx="1309">
                  <c:v>1.3120977985880558</c:v>
                </c:pt>
                <c:pt idx="1310">
                  <c:v>1.3087240043496768</c:v>
                </c:pt>
                <c:pt idx="1311">
                  <c:v>1.305907525543246</c:v>
                </c:pt>
                <c:pt idx="1312">
                  <c:v>1.3067329901070701</c:v>
                </c:pt>
                <c:pt idx="1313">
                  <c:v>1.3055863368048961</c:v>
                </c:pt>
                <c:pt idx="1314">
                  <c:v>1.3021771221238787</c:v>
                </c:pt>
                <c:pt idx="1315">
                  <c:v>1.3009684059838733</c:v>
                </c:pt>
                <c:pt idx="1316">
                  <c:v>1.3046751705394115</c:v>
                </c:pt>
                <c:pt idx="1317">
                  <c:v>1.3018147453672793</c:v>
                </c:pt>
                <c:pt idx="1318">
                  <c:v>1.2984518122047501</c:v>
                </c:pt>
                <c:pt idx="1319">
                  <c:v>1.2954779007666526</c:v>
                </c:pt>
                <c:pt idx="1320">
                  <c:v>1.2973112461489451</c:v>
                </c:pt>
                <c:pt idx="1321">
                  <c:v>1.2955426864328552</c:v>
                </c:pt>
                <c:pt idx="1322">
                  <c:v>1.2934489516341716</c:v>
                </c:pt>
                <c:pt idx="1323">
                  <c:v>1.2954984155409643</c:v>
                </c:pt>
                <c:pt idx="1324">
                  <c:v>1.2970843228602238</c:v>
                </c:pt>
                <c:pt idx="1325">
                  <c:v>1.2923034821422326</c:v>
                </c:pt>
                <c:pt idx="1326">
                  <c:v>1.2898897095942701</c:v>
                </c:pt>
                <c:pt idx="1327">
                  <c:v>1.2929851824578957</c:v>
                </c:pt>
                <c:pt idx="1328">
                  <c:v>1.2928679279630755</c:v>
                </c:pt>
                <c:pt idx="1329">
                  <c:v>1.2927922930837286</c:v>
                </c:pt>
                <c:pt idx="1330">
                  <c:v>1.2959513466322374</c:v>
                </c:pt>
                <c:pt idx="1331">
                  <c:v>1.2986183298867915</c:v>
                </c:pt>
                <c:pt idx="1332">
                  <c:v>1.301420762862824</c:v>
                </c:pt>
                <c:pt idx="1333">
                  <c:v>1.3024263340595306</c:v>
                </c:pt>
                <c:pt idx="1334">
                  <c:v>1.3016055415430448</c:v>
                </c:pt>
                <c:pt idx="1335">
                  <c:v>1.3006099301685317</c:v>
                </c:pt>
                <c:pt idx="1336">
                  <c:v>1.3006264762554109</c:v>
                </c:pt>
                <c:pt idx="1337">
                  <c:v>1.3035234080201705</c:v>
                </c:pt>
                <c:pt idx="1338">
                  <c:v>1.3025143374922932</c:v>
                </c:pt>
                <c:pt idx="1339">
                  <c:v>1.3002609896943804</c:v>
                </c:pt>
                <c:pt idx="1340">
                  <c:v>1.3026248334531314</c:v>
                </c:pt>
                <c:pt idx="1341">
                  <c:v>1.3059735817054101</c:v>
                </c:pt>
                <c:pt idx="1342">
                  <c:v>1.3066315229997025</c:v>
                </c:pt>
                <c:pt idx="1343">
                  <c:v>1.3037135647078286</c:v>
                </c:pt>
                <c:pt idx="1344">
                  <c:v>1.3039308836022663</c:v>
                </c:pt>
                <c:pt idx="1345">
                  <c:v>1.307044891628381</c:v>
                </c:pt>
                <c:pt idx="1346">
                  <c:v>1.3070733638527761</c:v>
                </c:pt>
                <c:pt idx="1347">
                  <c:v>1.3096004917437774</c:v>
                </c:pt>
                <c:pt idx="1348">
                  <c:v>1.3064204310186232</c:v>
                </c:pt>
                <c:pt idx="1349">
                  <c:v>1.3072961632502724</c:v>
                </c:pt>
                <c:pt idx="1350">
                  <c:v>1.3063400188910292</c:v>
                </c:pt>
                <c:pt idx="1351">
                  <c:v>1.3048817300799402</c:v>
                </c:pt>
                <c:pt idx="1352">
                  <c:v>1.3056736820648902</c:v>
                </c:pt>
                <c:pt idx="1353">
                  <c:v>1.3058601203143032</c:v>
                </c:pt>
                <c:pt idx="1354">
                  <c:v>1.307133193093077</c:v>
                </c:pt>
                <c:pt idx="1355">
                  <c:v>1.3088140901348289</c:v>
                </c:pt>
                <c:pt idx="1356">
                  <c:v>1.3106386591219141</c:v>
                </c:pt>
                <c:pt idx="1357">
                  <c:v>1.3143421839129048</c:v>
                </c:pt>
                <c:pt idx="1358">
                  <c:v>1.3146150748515293</c:v>
                </c:pt>
                <c:pt idx="1359">
                  <c:v>1.3172314809979391</c:v>
                </c:pt>
                <c:pt idx="1360">
                  <c:v>1.315378969707649</c:v>
                </c:pt>
                <c:pt idx="1361">
                  <c:v>1.3135457354883444</c:v>
                </c:pt>
                <c:pt idx="1362">
                  <c:v>1.3139357370167726</c:v>
                </c:pt>
                <c:pt idx="1363">
                  <c:v>1.3125830852024454</c:v>
                </c:pt>
                <c:pt idx="1364">
                  <c:v>1.3125258054774773</c:v>
                </c:pt>
                <c:pt idx="1365">
                  <c:v>1.313175155508705</c:v>
                </c:pt>
                <c:pt idx="1366">
                  <c:v>1.3133183978765983</c:v>
                </c:pt>
                <c:pt idx="1367">
                  <c:v>1.3131574149067655</c:v>
                </c:pt>
                <c:pt idx="1368">
                  <c:v>1.3172430320611153</c:v>
                </c:pt>
                <c:pt idx="1369">
                  <c:v>1.3167789961602492</c:v>
                </c:pt>
                <c:pt idx="1370">
                  <c:v>1.3195122332059861</c:v>
                </c:pt>
                <c:pt idx="1371">
                  <c:v>1.3169330991875448</c:v>
                </c:pt>
                <c:pt idx="1372">
                  <c:v>1.3136231052089358</c:v>
                </c:pt>
                <c:pt idx="1373">
                  <c:v>1.3090640726666902</c:v>
                </c:pt>
                <c:pt idx="1374">
                  <c:v>1.3080142061234163</c:v>
                </c:pt>
                <c:pt idx="1375">
                  <c:v>1.3080495035342858</c:v>
                </c:pt>
                <c:pt idx="1376">
                  <c:v>1.3074484461955087</c:v>
                </c:pt>
                <c:pt idx="1377">
                  <c:v>1.3099133378105101</c:v>
                </c:pt>
                <c:pt idx="1378">
                  <c:v>1.3102956886831756</c:v>
                </c:pt>
                <c:pt idx="1379">
                  <c:v>1.3114005610906894</c:v>
                </c:pt>
                <c:pt idx="1380">
                  <c:v>1.3108897433709998</c:v>
                </c:pt>
                <c:pt idx="1381">
                  <c:v>1.3115450380078451</c:v>
                </c:pt>
                <c:pt idx="1382">
                  <c:v>1.3121810824159443</c:v>
                </c:pt>
                <c:pt idx="1383">
                  <c:v>1.3119574284908833</c:v>
                </c:pt>
                <c:pt idx="1384">
                  <c:v>1.3128999023903163</c:v>
                </c:pt>
                <c:pt idx="1385">
                  <c:v>1.3128661373007751</c:v>
                </c:pt>
                <c:pt idx="1386">
                  <c:v>1.3113311407945165</c:v>
                </c:pt>
                <c:pt idx="1387">
                  <c:v>1.3117249818746965</c:v>
                </c:pt>
                <c:pt idx="1388">
                  <c:v>1.3111930113061907</c:v>
                </c:pt>
                <c:pt idx="1389">
                  <c:v>1.3119065197034649</c:v>
                </c:pt>
                <c:pt idx="1390">
                  <c:v>1.314111627978267</c:v>
                </c:pt>
                <c:pt idx="1391">
                  <c:v>1.3170234196479997</c:v>
                </c:pt>
                <c:pt idx="1392">
                  <c:v>1.3166469402883998</c:v>
                </c:pt>
                <c:pt idx="1393">
                  <c:v>1.3139118017812899</c:v>
                </c:pt>
                <c:pt idx="1394">
                  <c:v>1.3111571907449175</c:v>
                </c:pt>
                <c:pt idx="1395">
                  <c:v>1.3135831706593697</c:v>
                </c:pt>
                <c:pt idx="1396">
                  <c:v>1.3109920536124053</c:v>
                </c:pt>
                <c:pt idx="1397">
                  <c:v>1.31112587827322</c:v>
                </c:pt>
                <c:pt idx="1398">
                  <c:v>1.3106079571498495</c:v>
                </c:pt>
                <c:pt idx="1399">
                  <c:v>1.3074138512758922</c:v>
                </c:pt>
                <c:pt idx="1400">
                  <c:v>1.3056680582221247</c:v>
                </c:pt>
                <c:pt idx="1401">
                  <c:v>1.3025965111553222</c:v>
                </c:pt>
                <c:pt idx="1402">
                  <c:v>1.2980974396660008</c:v>
                </c:pt>
                <c:pt idx="1403">
                  <c:v>1.297890385989624</c:v>
                </c:pt>
                <c:pt idx="1404">
                  <c:v>1.3000903448764267</c:v>
                </c:pt>
                <c:pt idx="1405">
                  <c:v>1.2983181024094741</c:v>
                </c:pt>
                <c:pt idx="1406">
                  <c:v>1.3013422731945312</c:v>
                </c:pt>
                <c:pt idx="1407">
                  <c:v>1.3018746563861354</c:v>
                </c:pt>
                <c:pt idx="1408">
                  <c:v>1.2985256979463546</c:v>
                </c:pt>
                <c:pt idx="1409">
                  <c:v>1.2968276011111182</c:v>
                </c:pt>
                <c:pt idx="1410">
                  <c:v>1.297710313785855</c:v>
                </c:pt>
                <c:pt idx="1411">
                  <c:v>1.2927684053953394</c:v>
                </c:pt>
                <c:pt idx="1412">
                  <c:v>1.2913529811923041</c:v>
                </c:pt>
                <c:pt idx="1413">
                  <c:v>1.2851074223411456</c:v>
                </c:pt>
                <c:pt idx="1414">
                  <c:v>1.2856272161079807</c:v>
                </c:pt>
                <c:pt idx="1415">
                  <c:v>1.2876558985339457</c:v>
                </c:pt>
                <c:pt idx="1416">
                  <c:v>1.2889038598461711</c:v>
                </c:pt>
                <c:pt idx="1417">
                  <c:v>1.2845798330782783</c:v>
                </c:pt>
                <c:pt idx="1418">
                  <c:v>1.2840189889252027</c:v>
                </c:pt>
                <c:pt idx="1419">
                  <c:v>1.2820907830664598</c:v>
                </c:pt>
                <c:pt idx="1420">
                  <c:v>1.2793247946156172</c:v>
                </c:pt>
                <c:pt idx="1421">
                  <c:v>1.2711931419870537</c:v>
                </c:pt>
                <c:pt idx="1422">
                  <c:v>1.2719362397469083</c:v>
                </c:pt>
                <c:pt idx="1423">
                  <c:v>1.2723946968894255</c:v>
                </c:pt>
                <c:pt idx="1424">
                  <c:v>1.2699648215576018</c:v>
                </c:pt>
                <c:pt idx="1425">
                  <c:v>1.2693100455392328</c:v>
                </c:pt>
                <c:pt idx="1426">
                  <c:v>1.2692273386168349</c:v>
                </c:pt>
                <c:pt idx="1427">
                  <c:v>1.2691067958209274</c:v>
                </c:pt>
                <c:pt idx="1428">
                  <c:v>1.2704688612997945</c:v>
                </c:pt>
                <c:pt idx="1429">
                  <c:v>1.2684757111355844</c:v>
                </c:pt>
                <c:pt idx="1430">
                  <c:v>1.2672735230624237</c:v>
                </c:pt>
                <c:pt idx="1431">
                  <c:v>1.2646155600433879</c:v>
                </c:pt>
                <c:pt idx="1432">
                  <c:v>1.2640334562716531</c:v>
                </c:pt>
                <c:pt idx="1433">
                  <c:v>1.2693851117576127</c:v>
                </c:pt>
                <c:pt idx="1434">
                  <c:v>1.2699083946502354</c:v>
                </c:pt>
                <c:pt idx="1435">
                  <c:v>1.2719695315000563</c:v>
                </c:pt>
                <c:pt idx="1436">
                  <c:v>1.2755690261499701</c:v>
                </c:pt>
                <c:pt idx="1437">
                  <c:v>1.2739368404765541</c:v>
                </c:pt>
                <c:pt idx="1438">
                  <c:v>1.2653135680833718</c:v>
                </c:pt>
                <c:pt idx="1439">
                  <c:v>1.2620408864476169</c:v>
                </c:pt>
                <c:pt idx="1440">
                  <c:v>1.2604436387522309</c:v>
                </c:pt>
                <c:pt idx="1441">
                  <c:v>1.2627678218950142</c:v>
                </c:pt>
                <c:pt idx="1442">
                  <c:v>1.2575058357951321</c:v>
                </c:pt>
                <c:pt idx="1443">
                  <c:v>1.2586226840564625</c:v>
                </c:pt>
                <c:pt idx="1444">
                  <c:v>1.2579363506259078</c:v>
                </c:pt>
                <c:pt idx="1445">
                  <c:v>1.2586287704215942</c:v>
                </c:pt>
                <c:pt idx="1446">
                  <c:v>1.2606288829945014</c:v>
                </c:pt>
                <c:pt idx="1447">
                  <c:v>1.2621819390272566</c:v>
                </c:pt>
                <c:pt idx="1448">
                  <c:v>1.2571007461541432</c:v>
                </c:pt>
                <c:pt idx="1449">
                  <c:v>1.2502097408906463</c:v>
                </c:pt>
                <c:pt idx="1450">
                  <c:v>1.240379155216458</c:v>
                </c:pt>
                <c:pt idx="1451">
                  <c:v>1.2385027574373382</c:v>
                </c:pt>
                <c:pt idx="1452">
                  <c:v>1.2419281112738951</c:v>
                </c:pt>
                <c:pt idx="1453">
                  <c:v>1.2486568817629249</c:v>
                </c:pt>
                <c:pt idx="1454">
                  <c:v>1.2415324202923648</c:v>
                </c:pt>
                <c:pt idx="1455">
                  <c:v>1.2426096535495748</c:v>
                </c:pt>
                <c:pt idx="1456">
                  <c:v>1.2384743922517594</c:v>
                </c:pt>
                <c:pt idx="1457">
                  <c:v>1.2377090386081206</c:v>
                </c:pt>
                <c:pt idx="1458">
                  <c:v>1.2465975801237088</c:v>
                </c:pt>
                <c:pt idx="1459">
                  <c:v>1.2426670956917627</c:v>
                </c:pt>
                <c:pt idx="1460">
                  <c:v>1.2437278437510018</c:v>
                </c:pt>
                <c:pt idx="1461">
                  <c:v>1.2426043267153515</c:v>
                </c:pt>
                <c:pt idx="1462">
                  <c:v>1.2428072941903032</c:v>
                </c:pt>
                <c:pt idx="1463">
                  <c:v>1.2430241607280159</c:v>
                </c:pt>
                <c:pt idx="1464">
                  <c:v>1.2461505817837255</c:v>
                </c:pt>
                <c:pt idx="1465">
                  <c:v>1.2460504189348292</c:v>
                </c:pt>
                <c:pt idx="1466">
                  <c:v>1.2451070981098764</c:v>
                </c:pt>
                <c:pt idx="1467">
                  <c:v>1.2474388587495018</c:v>
                </c:pt>
                <c:pt idx="1468">
                  <c:v>1.2477817816063357</c:v>
                </c:pt>
                <c:pt idx="1469">
                  <c:v>1.2505107337110892</c:v>
                </c:pt>
                <c:pt idx="1470">
                  <c:v>1.2513490772513884</c:v>
                </c:pt>
                <c:pt idx="1471">
                  <c:v>1.2552530123525114</c:v>
                </c:pt>
                <c:pt idx="1472">
                  <c:v>1.2550486651673594</c:v>
                </c:pt>
                <c:pt idx="1473">
                  <c:v>1.2555688102759108</c:v>
                </c:pt>
                <c:pt idx="1474">
                  <c:v>1.2552135767927699</c:v>
                </c:pt>
                <c:pt idx="1475">
                  <c:v>1.2527535988702383</c:v>
                </c:pt>
                <c:pt idx="1476">
                  <c:v>1.2524787177731347</c:v>
                </c:pt>
                <c:pt idx="1477">
                  <c:v>1.2471398423156297</c:v>
                </c:pt>
                <c:pt idx="1478">
                  <c:v>1.2491992984340561</c:v>
                </c:pt>
                <c:pt idx="1479">
                  <c:v>1.246048116690837</c:v>
                </c:pt>
                <c:pt idx="1480">
                  <c:v>1.2448359784470235</c:v>
                </c:pt>
                <c:pt idx="1481">
                  <c:v>1.2432612791533861</c:v>
                </c:pt>
                <c:pt idx="1482">
                  <c:v>1.2553392948222595</c:v>
                </c:pt>
                <c:pt idx="1483">
                  <c:v>1.2635457875377258</c:v>
                </c:pt>
                <c:pt idx="1484">
                  <c:v>1.2618402437441072</c:v>
                </c:pt>
                <c:pt idx="1485">
                  <c:v>1.2678617295017367</c:v>
                </c:pt>
                <c:pt idx="1486">
                  <c:v>1.2755975678628664</c:v>
                </c:pt>
                <c:pt idx="1487">
                  <c:v>1.2816254308561126</c:v>
                </c:pt>
                <c:pt idx="1488">
                  <c:v>1.2922146159604644</c:v>
                </c:pt>
                <c:pt idx="1489">
                  <c:v>1.2878866337191572</c:v>
                </c:pt>
                <c:pt idx="1490">
                  <c:v>1.286182637827016</c:v>
                </c:pt>
                <c:pt idx="1491">
                  <c:v>1.2844348202144744</c:v>
                </c:pt>
                <c:pt idx="1492">
                  <c:v>1.2797144891145138</c:v>
                </c:pt>
                <c:pt idx="1493">
                  <c:v>1.2768642821319904</c:v>
                </c:pt>
                <c:pt idx="1494">
                  <c:v>1.2767285889070459</c:v>
                </c:pt>
                <c:pt idx="1495">
                  <c:v>1.2763333864913007</c:v>
                </c:pt>
                <c:pt idx="1496">
                  <c:v>1.2705621324521699</c:v>
                </c:pt>
                <c:pt idx="1497">
                  <c:v>1.279831809735382</c:v>
                </c:pt>
                <c:pt idx="1498">
                  <c:v>1.278053495200993</c:v>
                </c:pt>
                <c:pt idx="1499">
                  <c:v>1.2835208127726812</c:v>
                </c:pt>
                <c:pt idx="1500">
                  <c:v>1.2826197883838102</c:v>
                </c:pt>
                <c:pt idx="1501">
                  <c:v>1.2819635645706093</c:v>
                </c:pt>
                <c:pt idx="1502">
                  <c:v>1.2893712766605387</c:v>
                </c:pt>
                <c:pt idx="1503">
                  <c:v>1.2894765832894957</c:v>
                </c:pt>
                <c:pt idx="1504">
                  <c:v>1.2868791371613248</c:v>
                </c:pt>
                <c:pt idx="1505">
                  <c:v>1.2797194149840596</c:v>
                </c:pt>
                <c:pt idx="1506">
                  <c:v>1.2755905812603752</c:v>
                </c:pt>
                <c:pt idx="1507">
                  <c:v>1.2756842861527122</c:v>
                </c:pt>
                <c:pt idx="1508">
                  <c:v>1.2762321570954445</c:v>
                </c:pt>
                <c:pt idx="1509">
                  <c:v>1.2814158373221749</c:v>
                </c:pt>
                <c:pt idx="1510">
                  <c:v>1.290868094382708</c:v>
                </c:pt>
                <c:pt idx="1511">
                  <c:v>1.2919153417149798</c:v>
                </c:pt>
                <c:pt idx="1512">
                  <c:v>1.2947769119631634</c:v>
                </c:pt>
                <c:pt idx="1513">
                  <c:v>1.2880075113861795</c:v>
                </c:pt>
                <c:pt idx="1514">
                  <c:v>1.2890131875225199</c:v>
                </c:pt>
                <c:pt idx="1515">
                  <c:v>1.2832172431401874</c:v>
                </c:pt>
                <c:pt idx="1516">
                  <c:v>1.2757474188338647</c:v>
                </c:pt>
                <c:pt idx="1517">
                  <c:v>1.2731405912315992</c:v>
                </c:pt>
                <c:pt idx="1518">
                  <c:v>1.2653675833281406</c:v>
                </c:pt>
                <c:pt idx="1519">
                  <c:v>1.2630812871311472</c:v>
                </c:pt>
                <c:pt idx="1520">
                  <c:v>1.2655081543987856</c:v>
                </c:pt>
                <c:pt idx="1521">
                  <c:v>1.2670433073651171</c:v>
                </c:pt>
                <c:pt idx="1522">
                  <c:v>1.2676695376316724</c:v>
                </c:pt>
                <c:pt idx="1523">
                  <c:v>1.2590754750423319</c:v>
                </c:pt>
                <c:pt idx="1524">
                  <c:v>1.258425431663599</c:v>
                </c:pt>
                <c:pt idx="1525">
                  <c:v>1.2568458030197129</c:v>
                </c:pt>
                <c:pt idx="1526">
                  <c:v>1.246830003209255</c:v>
                </c:pt>
                <c:pt idx="1527">
                  <c:v>1.2453208271438938</c:v>
                </c:pt>
                <c:pt idx="1528">
                  <c:v>1.2458720434841948</c:v>
                </c:pt>
                <c:pt idx="1529">
                  <c:v>1.2456965970824798</c:v>
                </c:pt>
                <c:pt idx="1530">
                  <c:v>1.2466181602655517</c:v>
                </c:pt>
                <c:pt idx="1531">
                  <c:v>1.2452303956656368</c:v>
                </c:pt>
                <c:pt idx="1532">
                  <c:v>1.2447955007253926</c:v>
                </c:pt>
                <c:pt idx="1533">
                  <c:v>1.2464867129127275</c:v>
                </c:pt>
                <c:pt idx="1534">
                  <c:v>1.2588794055516197</c:v>
                </c:pt>
                <c:pt idx="1535">
                  <c:v>1.2613120470284953</c:v>
                </c:pt>
                <c:pt idx="1536">
                  <c:v>1.2610699369477625</c:v>
                </c:pt>
                <c:pt idx="1537">
                  <c:v>1.2637743433757138</c:v>
                </c:pt>
                <c:pt idx="1538">
                  <c:v>1.2673590967299848</c:v>
                </c:pt>
                <c:pt idx="1539">
                  <c:v>1.2689669363936753</c:v>
                </c:pt>
                <c:pt idx="1540">
                  <c:v>1.2722831341412491</c:v>
                </c:pt>
                <c:pt idx="1541">
                  <c:v>1.2690392432992623</c:v>
                </c:pt>
                <c:pt idx="1542">
                  <c:v>1.2749591141960015</c:v>
                </c:pt>
                <c:pt idx="1543">
                  <c:v>1.2817461291373875</c:v>
                </c:pt>
                <c:pt idx="1544">
                  <c:v>1.2832923389716324</c:v>
                </c:pt>
                <c:pt idx="1545">
                  <c:v>1.283010735376326</c:v>
                </c:pt>
                <c:pt idx="1546">
                  <c:v>1.2858881823484627</c:v>
                </c:pt>
                <c:pt idx="1547">
                  <c:v>1.2766790813668567</c:v>
                </c:pt>
                <c:pt idx="1548">
                  <c:v>1.2734480606297949</c:v>
                </c:pt>
                <c:pt idx="1549">
                  <c:v>1.2758054056567607</c:v>
                </c:pt>
                <c:pt idx="1550">
                  <c:v>1.2805633435028443</c:v>
                </c:pt>
                <c:pt idx="1551">
                  <c:v>1.2858403617916327</c:v>
                </c:pt>
                <c:pt idx="1552">
                  <c:v>1.2842430024586982</c:v>
                </c:pt>
                <c:pt idx="1553">
                  <c:v>1.2886282968101739</c:v>
                </c:pt>
                <c:pt idx="1554">
                  <c:v>1.2980256270885839</c:v>
                </c:pt>
                <c:pt idx="1555">
                  <c:v>1.3017179233844247</c:v>
                </c:pt>
                <c:pt idx="1556">
                  <c:v>1.3016290333173997</c:v>
                </c:pt>
                <c:pt idx="1557">
                  <c:v>1.30487691354163</c:v>
                </c:pt>
                <c:pt idx="1558">
                  <c:v>1.3009222007217258</c:v>
                </c:pt>
                <c:pt idx="1559">
                  <c:v>1.3009965775926511</c:v>
                </c:pt>
                <c:pt idx="1560">
                  <c:v>1.3018225746813097</c:v>
                </c:pt>
                <c:pt idx="1561">
                  <c:v>1.2998208166252598</c:v>
                </c:pt>
                <c:pt idx="1562">
                  <c:v>1.3044851550004577</c:v>
                </c:pt>
                <c:pt idx="1563">
                  <c:v>1.2991412856854254</c:v>
                </c:pt>
                <c:pt idx="1564">
                  <c:v>1.3073682507328888</c:v>
                </c:pt>
                <c:pt idx="1565">
                  <c:v>1.3076401847953616</c:v>
                </c:pt>
                <c:pt idx="1566">
                  <c:v>1.3257680803822101</c:v>
                </c:pt>
                <c:pt idx="1567">
                  <c:v>1.3269389566835252</c:v>
                </c:pt>
                <c:pt idx="1568">
                  <c:v>1.3301461860669457</c:v>
                </c:pt>
                <c:pt idx="1569">
                  <c:v>1.3285319837498906</c:v>
                </c:pt>
                <c:pt idx="1570">
                  <c:v>1.3264740103524275</c:v>
                </c:pt>
                <c:pt idx="1571">
                  <c:v>1.3291382032230055</c:v>
                </c:pt>
                <c:pt idx="1572">
                  <c:v>1.3367128383326465</c:v>
                </c:pt>
                <c:pt idx="1573">
                  <c:v>1.3408506991519353</c:v>
                </c:pt>
                <c:pt idx="1574">
                  <c:v>1.3413628330211145</c:v>
                </c:pt>
                <c:pt idx="1575">
                  <c:v>1.3442419747637675</c:v>
                </c:pt>
                <c:pt idx="1576">
                  <c:v>1.3365772279419748</c:v>
                </c:pt>
                <c:pt idx="1577">
                  <c:v>1.3480315589969998</c:v>
                </c:pt>
                <c:pt idx="1578">
                  <c:v>1.3488965140773972</c:v>
                </c:pt>
                <c:pt idx="1579">
                  <c:v>1.3490516381084234</c:v>
                </c:pt>
                <c:pt idx="1580">
                  <c:v>1.3480617655435936</c:v>
                </c:pt>
                <c:pt idx="1581">
                  <c:v>1.3468956285177396</c:v>
                </c:pt>
                <c:pt idx="1582">
                  <c:v>1.3500119602225853</c:v>
                </c:pt>
                <c:pt idx="1583">
                  <c:v>1.3620310436353458</c:v>
                </c:pt>
                <c:pt idx="1584">
                  <c:v>1.3634520336988647</c:v>
                </c:pt>
                <c:pt idx="1585">
                  <c:v>1.3641660671827869</c:v>
                </c:pt>
                <c:pt idx="1586">
                  <c:v>1.3652690088685417</c:v>
                </c:pt>
                <c:pt idx="1587">
                  <c:v>1.3625487125354836</c:v>
                </c:pt>
                <c:pt idx="1588">
                  <c:v>1.366576502101327</c:v>
                </c:pt>
                <c:pt idx="1589">
                  <c:v>1.3541812547376659</c:v>
                </c:pt>
                <c:pt idx="1590">
                  <c:v>1.3599702600461245</c:v>
                </c:pt>
                <c:pt idx="1591">
                  <c:v>1.3575399690770891</c:v>
                </c:pt>
                <c:pt idx="1592">
                  <c:v>1.3499587525976335</c:v>
                </c:pt>
                <c:pt idx="1593">
                  <c:v>1.3526562395182093</c:v>
                </c:pt>
                <c:pt idx="1594">
                  <c:v>1.3507063363884557</c:v>
                </c:pt>
                <c:pt idx="1595">
                  <c:v>1.3535029217264136</c:v>
                </c:pt>
                <c:pt idx="1596">
                  <c:v>1.3566665706820453</c:v>
                </c:pt>
                <c:pt idx="1597">
                  <c:v>1.3500942735236219</c:v>
                </c:pt>
                <c:pt idx="1598">
                  <c:v>1.3466782191601667</c:v>
                </c:pt>
                <c:pt idx="1599">
                  <c:v>1.3468174127740686</c:v>
                </c:pt>
                <c:pt idx="1600">
                  <c:v>1.3518225223860656</c:v>
                </c:pt>
                <c:pt idx="1601">
                  <c:v>1.3503849677477864</c:v>
                </c:pt>
                <c:pt idx="1602">
                  <c:v>1.3406824057452869</c:v>
                </c:pt>
                <c:pt idx="1603">
                  <c:v>1.3380879201356373</c:v>
                </c:pt>
                <c:pt idx="1604">
                  <c:v>1.3346910000163117</c:v>
                </c:pt>
                <c:pt idx="1605">
                  <c:v>1.3238950452716507</c:v>
                </c:pt>
                <c:pt idx="1606">
                  <c:v>1.3291502508534949</c:v>
                </c:pt>
                <c:pt idx="1607">
                  <c:v>1.3260912277997101</c:v>
                </c:pt>
                <c:pt idx="1608">
                  <c:v>1.3214180607888948</c:v>
                </c:pt>
                <c:pt idx="1609">
                  <c:v>1.3218266599672137</c:v>
                </c:pt>
                <c:pt idx="1610">
                  <c:v>1.32995744207466</c:v>
                </c:pt>
                <c:pt idx="1611">
                  <c:v>1.3253200991219318</c:v>
                </c:pt>
                <c:pt idx="1612">
                  <c:v>1.3337300382539363</c:v>
                </c:pt>
                <c:pt idx="1613">
                  <c:v>1.3363436382517682</c:v>
                </c:pt>
                <c:pt idx="1614">
                  <c:v>1.3326613862264549</c:v>
                </c:pt>
                <c:pt idx="1615">
                  <c:v>1.328848247157056</c:v>
                </c:pt>
                <c:pt idx="1616">
                  <c:v>1.3229315309327183</c:v>
                </c:pt>
                <c:pt idx="1617">
                  <c:v>1.3266524733126286</c:v>
                </c:pt>
                <c:pt idx="1618">
                  <c:v>1.3229459429306394</c:v>
                </c:pt>
                <c:pt idx="1619">
                  <c:v>1.3155583401386808</c:v>
                </c:pt>
                <c:pt idx="1620">
                  <c:v>1.3064186183950388</c:v>
                </c:pt>
                <c:pt idx="1621">
                  <c:v>1.31137203317507</c:v>
                </c:pt>
                <c:pt idx="1622">
                  <c:v>1.3090732266863225</c:v>
                </c:pt>
                <c:pt idx="1623">
                  <c:v>1.3047657711955356</c:v>
                </c:pt>
                <c:pt idx="1624">
                  <c:v>1.2994996461605635</c:v>
                </c:pt>
                <c:pt idx="1625">
                  <c:v>1.2907098780472543</c:v>
                </c:pt>
                <c:pt idx="1626">
                  <c:v>1.28050862335226</c:v>
                </c:pt>
                <c:pt idx="1627">
                  <c:v>1.2788275775532905</c:v>
                </c:pt>
                <c:pt idx="1628">
                  <c:v>1.2789285711640965</c:v>
                </c:pt>
                <c:pt idx="1629">
                  <c:v>1.2807486885912971</c:v>
                </c:pt>
                <c:pt idx="1630">
                  <c:v>1.2934517317367631</c:v>
                </c:pt>
                <c:pt idx="1631">
                  <c:v>1.2928929227979757</c:v>
                </c:pt>
                <c:pt idx="1632">
                  <c:v>1.2855115892444033</c:v>
                </c:pt>
                <c:pt idx="1633">
                  <c:v>1.2858589429023974</c:v>
                </c:pt>
                <c:pt idx="1634">
                  <c:v>1.2874283976803849</c:v>
                </c:pt>
                <c:pt idx="1635">
                  <c:v>1.2896590411986801</c:v>
                </c:pt>
                <c:pt idx="1636">
                  <c:v>1.3023971355491577</c:v>
                </c:pt>
                <c:pt idx="1637">
                  <c:v>1.2986904083998438</c:v>
                </c:pt>
                <c:pt idx="1638">
                  <c:v>1.2895031858121206</c:v>
                </c:pt>
                <c:pt idx="1639">
                  <c:v>1.2965385541165537</c:v>
                </c:pt>
                <c:pt idx="1640">
                  <c:v>1.2915419750751056</c:v>
                </c:pt>
                <c:pt idx="1641">
                  <c:v>1.2832863559641874</c:v>
                </c:pt>
                <c:pt idx="1642">
                  <c:v>1.2874983781633909</c:v>
                </c:pt>
                <c:pt idx="1643">
                  <c:v>1.2889589586748482</c:v>
                </c:pt>
                <c:pt idx="1644">
                  <c:v>1.2895809492475045</c:v>
                </c:pt>
                <c:pt idx="1645">
                  <c:v>1.2991359798533642</c:v>
                </c:pt>
                <c:pt idx="1646">
                  <c:v>1.3050711367122048</c:v>
                </c:pt>
                <c:pt idx="1647">
                  <c:v>1.3048092873265751</c:v>
                </c:pt>
                <c:pt idx="1648">
                  <c:v>1.3023430672918157</c:v>
                </c:pt>
                <c:pt idx="1649">
                  <c:v>1.3073701037281931</c:v>
                </c:pt>
                <c:pt idx="1650">
                  <c:v>1.3089962776173216</c:v>
                </c:pt>
                <c:pt idx="1651">
                  <c:v>1.3118639639755634</c:v>
                </c:pt>
                <c:pt idx="1652">
                  <c:v>1.3015876627748129</c:v>
                </c:pt>
                <c:pt idx="1653">
                  <c:v>1.3090209648355109</c:v>
                </c:pt>
                <c:pt idx="1654">
                  <c:v>1.3073249434781504</c:v>
                </c:pt>
                <c:pt idx="1655">
                  <c:v>1.3129792579308384</c:v>
                </c:pt>
                <c:pt idx="1656">
                  <c:v>1.3117736210656536</c:v>
                </c:pt>
                <c:pt idx="1657">
                  <c:v>1.3109556304017578</c:v>
                </c:pt>
                <c:pt idx="1658">
                  <c:v>1.3163813387337344</c:v>
                </c:pt>
                <c:pt idx="1659">
                  <c:v>1.3110293411792999</c:v>
                </c:pt>
                <c:pt idx="1660">
                  <c:v>1.3095673888439539</c:v>
                </c:pt>
                <c:pt idx="1661">
                  <c:v>1.3088507289396607</c:v>
                </c:pt>
                <c:pt idx="1662">
                  <c:v>1.3038868244272332</c:v>
                </c:pt>
                <c:pt idx="1663">
                  <c:v>1.2957933808143836</c:v>
                </c:pt>
                <c:pt idx="1664">
                  <c:v>1.302838660152069</c:v>
                </c:pt>
                <c:pt idx="1665">
                  <c:v>1.3039495730996264</c:v>
                </c:pt>
                <c:pt idx="1666">
                  <c:v>1.3047255374508977</c:v>
                </c:pt>
                <c:pt idx="1667">
                  <c:v>1.296826311507173</c:v>
                </c:pt>
                <c:pt idx="1668">
                  <c:v>1.2950893642819203</c:v>
                </c:pt>
                <c:pt idx="1669">
                  <c:v>1.3030779001086439</c:v>
                </c:pt>
                <c:pt idx="1670">
                  <c:v>1.3020489362190066</c:v>
                </c:pt>
                <c:pt idx="1671">
                  <c:v>1.3033371613920874</c:v>
                </c:pt>
                <c:pt idx="1672">
                  <c:v>1.3044427186640322</c:v>
                </c:pt>
                <c:pt idx="1673">
                  <c:v>1.3008896419254297</c:v>
                </c:pt>
                <c:pt idx="1674">
                  <c:v>1.3026485440269917</c:v>
                </c:pt>
                <c:pt idx="1675">
                  <c:v>1.3059559175500215</c:v>
                </c:pt>
                <c:pt idx="1676">
                  <c:v>1.3034620693257906</c:v>
                </c:pt>
                <c:pt idx="1677">
                  <c:v>1.3033328386773957</c:v>
                </c:pt>
                <c:pt idx="1678">
                  <c:v>1.3152531407381525</c:v>
                </c:pt>
                <c:pt idx="1679">
                  <c:v>1.3180252483437385</c:v>
                </c:pt>
                <c:pt idx="1680">
                  <c:v>1.3139607743377308</c:v>
                </c:pt>
                <c:pt idx="1681">
                  <c:v>1.3068705324389076</c:v>
                </c:pt>
                <c:pt idx="1682">
                  <c:v>1.3056331728830386</c:v>
                </c:pt>
                <c:pt idx="1683">
                  <c:v>1.3067649610884307</c:v>
                </c:pt>
                <c:pt idx="1684">
                  <c:v>1.3155144632429141</c:v>
                </c:pt>
                <c:pt idx="1685">
                  <c:v>1.32254305251632</c:v>
                </c:pt>
                <c:pt idx="1686">
                  <c:v>1.3123947671957368</c:v>
                </c:pt>
                <c:pt idx="1687">
                  <c:v>1.3127844281874783</c:v>
                </c:pt>
                <c:pt idx="1688">
                  <c:v>1.3010038148482213</c:v>
                </c:pt>
                <c:pt idx="1689">
                  <c:v>1.2938336388850955</c:v>
                </c:pt>
                <c:pt idx="1690">
                  <c:v>1.2867293168981351</c:v>
                </c:pt>
                <c:pt idx="1691">
                  <c:v>1.2912942166688814</c:v>
                </c:pt>
                <c:pt idx="1692">
                  <c:v>1.2950747860065515</c:v>
                </c:pt>
                <c:pt idx="1693">
                  <c:v>1.2941387095485306</c:v>
                </c:pt>
                <c:pt idx="1694">
                  <c:v>1.2998604660682047</c:v>
                </c:pt>
                <c:pt idx="1695">
                  <c:v>1.293374838737001</c:v>
                </c:pt>
                <c:pt idx="1696">
                  <c:v>1.2838357791086592</c:v>
                </c:pt>
                <c:pt idx="1697">
                  <c:v>1.2845766960124794</c:v>
                </c:pt>
                <c:pt idx="1698">
                  <c:v>1.2693836581506555</c:v>
                </c:pt>
                <c:pt idx="1699">
                  <c:v>1.2795862894879788</c:v>
                </c:pt>
                <c:pt idx="1700">
                  <c:v>1.2774899827977264</c:v>
                </c:pt>
                <c:pt idx="1701">
                  <c:v>1.2863270372391791</c:v>
                </c:pt>
                <c:pt idx="1702">
                  <c:v>1.2963480232159945</c:v>
                </c:pt>
                <c:pt idx="1703">
                  <c:v>1.290975847123403</c:v>
                </c:pt>
                <c:pt idx="1704">
                  <c:v>1.2982459136933158</c:v>
                </c:pt>
                <c:pt idx="1705">
                  <c:v>1.2924506316121229</c:v>
                </c:pt>
                <c:pt idx="1706">
                  <c:v>1.2991676774052137</c:v>
                </c:pt>
                <c:pt idx="1707">
                  <c:v>1.3016239402973058</c:v>
                </c:pt>
                <c:pt idx="1708">
                  <c:v>1.3041107526718672</c:v>
                </c:pt>
                <c:pt idx="1709">
                  <c:v>1.3090762298439689</c:v>
                </c:pt>
                <c:pt idx="1710">
                  <c:v>1.316323709087257</c:v>
                </c:pt>
                <c:pt idx="1711">
                  <c:v>1.3177823373278257</c:v>
                </c:pt>
                <c:pt idx="1712">
                  <c:v>1.3193045448336234</c:v>
                </c:pt>
                <c:pt idx="1713">
                  <c:v>1.3198801219278096</c:v>
                </c:pt>
                <c:pt idx="1714">
                  <c:v>1.3232327373502666</c:v>
                </c:pt>
                <c:pt idx="1715">
                  <c:v>1.3247623467777117</c:v>
                </c:pt>
                <c:pt idx="1716">
                  <c:v>1.3251303118916187</c:v>
                </c:pt>
                <c:pt idx="1717">
                  <c:v>1.3283992237479636</c:v>
                </c:pt>
                <c:pt idx="1718">
                  <c:v>1.3321308843831197</c:v>
                </c:pt>
                <c:pt idx="1719">
                  <c:v>1.3346676035330496</c:v>
                </c:pt>
                <c:pt idx="1720">
                  <c:v>1.3331987016696265</c:v>
                </c:pt>
                <c:pt idx="1721">
                  <c:v>1.3329321814607549</c:v>
                </c:pt>
                <c:pt idx="1722">
                  <c:v>1.3340484163576785</c:v>
                </c:pt>
                <c:pt idx="1723">
                  <c:v>1.3352524302762867</c:v>
                </c:pt>
                <c:pt idx="1724">
                  <c:v>1.3362571484066303</c:v>
                </c:pt>
                <c:pt idx="1725">
                  <c:v>1.3441465321483734</c:v>
                </c:pt>
                <c:pt idx="1726">
                  <c:v>1.3447752643117075</c:v>
                </c:pt>
                <c:pt idx="1727">
                  <c:v>1.3430700760450844</c:v>
                </c:pt>
                <c:pt idx="1728">
                  <c:v>1.3460427946912292</c:v>
                </c:pt>
                <c:pt idx="1729">
                  <c:v>1.3435813155209062</c:v>
                </c:pt>
                <c:pt idx="1730">
                  <c:v>1.3364287915817969</c:v>
                </c:pt>
                <c:pt idx="1731">
                  <c:v>1.3405512061864713</c:v>
                </c:pt>
                <c:pt idx="1732">
                  <c:v>1.3386961296609559</c:v>
                </c:pt>
                <c:pt idx="1733">
                  <c:v>1.3441384203722544</c:v>
                </c:pt>
                <c:pt idx="1734">
                  <c:v>1.3436962190727186</c:v>
                </c:pt>
                <c:pt idx="1735">
                  <c:v>1.3342649221484904</c:v>
                </c:pt>
                <c:pt idx="1736">
                  <c:v>1.3283803149655014</c:v>
                </c:pt>
                <c:pt idx="1737">
                  <c:v>1.3261319634754538</c:v>
                </c:pt>
                <c:pt idx="1738">
                  <c:v>1.3233479680550722</c:v>
                </c:pt>
                <c:pt idx="1739">
                  <c:v>1.3322345198945993</c:v>
                </c:pt>
                <c:pt idx="1740">
                  <c:v>1.3314185703551762</c:v>
                </c:pt>
                <c:pt idx="1741">
                  <c:v>1.3179531805106164</c:v>
                </c:pt>
                <c:pt idx="1742">
                  <c:v>1.3200287538418825</c:v>
                </c:pt>
                <c:pt idx="1743">
                  <c:v>1.3231591944805396</c:v>
                </c:pt>
                <c:pt idx="1744">
                  <c:v>1.3203296302623868</c:v>
                </c:pt>
                <c:pt idx="1745">
                  <c:v>1.32004158879595</c:v>
                </c:pt>
                <c:pt idx="1746">
                  <c:v>1.320514318820986</c:v>
                </c:pt>
                <c:pt idx="1747">
                  <c:v>1.3168474456178774</c:v>
                </c:pt>
                <c:pt idx="1748">
                  <c:v>1.3181455121892789</c:v>
                </c:pt>
                <c:pt idx="1749">
                  <c:v>1.3268597335653924</c:v>
                </c:pt>
                <c:pt idx="1750">
                  <c:v>1.3289287593089529</c:v>
                </c:pt>
                <c:pt idx="1751">
                  <c:v>1.3387498078901103</c:v>
                </c:pt>
                <c:pt idx="1752">
                  <c:v>1.332236416584863</c:v>
                </c:pt>
                <c:pt idx="1753">
                  <c:v>1.3380238906436537</c:v>
                </c:pt>
                <c:pt idx="1754">
                  <c:v>1.3341960759352278</c:v>
                </c:pt>
                <c:pt idx="1755">
                  <c:v>1.335034296776096</c:v>
                </c:pt>
                <c:pt idx="1756">
                  <c:v>1.3350642949317189</c:v>
                </c:pt>
                <c:pt idx="1757">
                  <c:v>1.3346457519309449</c:v>
                </c:pt>
                <c:pt idx="1758">
                  <c:v>1.3336232923497848</c:v>
                </c:pt>
                <c:pt idx="1759">
                  <c:v>1.3353836345914893</c:v>
                </c:pt>
                <c:pt idx="1760">
                  <c:v>1.3360470853736282</c:v>
                </c:pt>
                <c:pt idx="1761">
                  <c:v>1.3350148764292098</c:v>
                </c:pt>
                <c:pt idx="1762">
                  <c:v>1.3365206927594526</c:v>
                </c:pt>
                <c:pt idx="1763">
                  <c:v>1.3372787205274246</c:v>
                </c:pt>
                <c:pt idx="1764">
                  <c:v>1.3343846417438356</c:v>
                </c:pt>
                <c:pt idx="1765">
                  <c:v>1.3296438863423123</c:v>
                </c:pt>
                <c:pt idx="1766">
                  <c:v>1.3363526423275101</c:v>
                </c:pt>
                <c:pt idx="1767">
                  <c:v>1.3421601404688632</c:v>
                </c:pt>
                <c:pt idx="1768">
                  <c:v>1.3401679684561614</c:v>
                </c:pt>
                <c:pt idx="1769">
                  <c:v>1.3395227948983308</c:v>
                </c:pt>
                <c:pt idx="1770">
                  <c:v>1.3479860802571897</c:v>
                </c:pt>
                <c:pt idx="1771">
                  <c:v>1.3516212727084438</c:v>
                </c:pt>
                <c:pt idx="1772">
                  <c:v>1.347650068535988</c:v>
                </c:pt>
                <c:pt idx="1773">
                  <c:v>1.3487051820893698</c:v>
                </c:pt>
                <c:pt idx="1774">
                  <c:v>1.3510263079307936</c:v>
                </c:pt>
                <c:pt idx="1775">
                  <c:v>1.3502467638321329</c:v>
                </c:pt>
                <c:pt idx="1776">
                  <c:v>1.3472057328631932</c:v>
                </c:pt>
                <c:pt idx="1777">
                  <c:v>1.3547913193937411</c:v>
                </c:pt>
                <c:pt idx="1778">
                  <c:v>1.3563148787222434</c:v>
                </c:pt>
                <c:pt idx="1779">
                  <c:v>1.3562617894085953</c:v>
                </c:pt>
                <c:pt idx="1780">
                  <c:v>1.3545489736863172</c:v>
                </c:pt>
                <c:pt idx="1781">
                  <c:v>1.3529338441773411</c:v>
                </c:pt>
                <c:pt idx="1782">
                  <c:v>1.3509501229918792</c:v>
                </c:pt>
                <c:pt idx="1783">
                  <c:v>1.348048958530728</c:v>
                </c:pt>
                <c:pt idx="1784">
                  <c:v>1.3503382208477759</c:v>
                </c:pt>
                <c:pt idx="1785">
                  <c:v>1.3527553378810375</c:v>
                </c:pt>
                <c:pt idx="1786">
                  <c:v>1.3550339110507041</c:v>
                </c:pt>
                <c:pt idx="1787">
                  <c:v>1.3479169289790065</c:v>
                </c:pt>
                <c:pt idx="1788">
                  <c:v>1.3420260829061246</c:v>
                </c:pt>
                <c:pt idx="1789">
                  <c:v>1.3435793429724148</c:v>
                </c:pt>
                <c:pt idx="1790">
                  <c:v>1.3398015185884529</c:v>
                </c:pt>
                <c:pt idx="1791">
                  <c:v>1.3404798427143245</c:v>
                </c:pt>
                <c:pt idx="1792">
                  <c:v>1.3469689113633181</c:v>
                </c:pt>
                <c:pt idx="1793">
                  <c:v>1.3477586198170164</c:v>
                </c:pt>
                <c:pt idx="1794">
                  <c:v>1.3538738368990957</c:v>
                </c:pt>
                <c:pt idx="1795">
                  <c:v>1.3507869017761949</c:v>
                </c:pt>
                <c:pt idx="1796">
                  <c:v>1.352519085081443</c:v>
                </c:pt>
                <c:pt idx="1797">
                  <c:v>1.3492737918697755</c:v>
                </c:pt>
                <c:pt idx="1798">
                  <c:v>1.3540730859389272</c:v>
                </c:pt>
                <c:pt idx="1799">
                  <c:v>1.3557753673688608</c:v>
                </c:pt>
                <c:pt idx="1800">
                  <c:v>1.351403234445907</c:v>
                </c:pt>
                <c:pt idx="1801">
                  <c:v>1.3556419207822428</c:v>
                </c:pt>
                <c:pt idx="1802">
                  <c:v>1.3559785874633143</c:v>
                </c:pt>
                <c:pt idx="1803">
                  <c:v>1.3557827262829951</c:v>
                </c:pt>
                <c:pt idx="1804">
                  <c:v>1.3569428468791924</c:v>
                </c:pt>
                <c:pt idx="1805">
                  <c:v>1.3489278453085622</c:v>
                </c:pt>
                <c:pt idx="1806">
                  <c:v>1.3527467256286105</c:v>
                </c:pt>
                <c:pt idx="1807">
                  <c:v>1.3547800760260369</c:v>
                </c:pt>
                <c:pt idx="1808">
                  <c:v>1.3579014756960497</c:v>
                </c:pt>
                <c:pt idx="1809">
                  <c:v>1.3620093725944558</c:v>
                </c:pt>
                <c:pt idx="1810">
                  <c:v>1.3574013782266425</c:v>
                </c:pt>
                <c:pt idx="1811">
                  <c:v>1.3625175270076906</c:v>
                </c:pt>
                <c:pt idx="1812">
                  <c:v>1.3616128944415695</c:v>
                </c:pt>
                <c:pt idx="1813">
                  <c:v>1.3592302182831077</c:v>
                </c:pt>
                <c:pt idx="1814">
                  <c:v>1.366594200951891</c:v>
                </c:pt>
                <c:pt idx="1815">
                  <c:v>1.3601206994131565</c:v>
                </c:pt>
                <c:pt idx="1816">
                  <c:v>1.3599756166768768</c:v>
                </c:pt>
                <c:pt idx="1817">
                  <c:v>1.3564246074624173</c:v>
                </c:pt>
                <c:pt idx="1818">
                  <c:v>1.3561224672089802</c:v>
                </c:pt>
                <c:pt idx="1819">
                  <c:v>1.3582505286149169</c:v>
                </c:pt>
                <c:pt idx="1820">
                  <c:v>1.356475612100362</c:v>
                </c:pt>
                <c:pt idx="1821">
                  <c:v>1.3563255727609846</c:v>
                </c:pt>
                <c:pt idx="1822">
                  <c:v>1.3537531353244148</c:v>
                </c:pt>
                <c:pt idx="1823">
                  <c:v>1.3665849592177668</c:v>
                </c:pt>
                <c:pt idx="1824">
                  <c:v>1.3600406874709015</c:v>
                </c:pt>
                <c:pt idx="1825">
                  <c:v>1.3624843265470368</c:v>
                </c:pt>
                <c:pt idx="1826">
                  <c:v>1.3630137370084852</c:v>
                </c:pt>
                <c:pt idx="1827">
                  <c:v>1.3593857404248142</c:v>
                </c:pt>
                <c:pt idx="1828">
                  <c:v>1.3547386926651781</c:v>
                </c:pt>
                <c:pt idx="1829">
                  <c:v>1.3559889515394559</c:v>
                </c:pt>
                <c:pt idx="1830">
                  <c:v>1.3600662782488031</c:v>
                </c:pt>
                <c:pt idx="1831">
                  <c:v>1.35520189203158</c:v>
                </c:pt>
                <c:pt idx="1832">
                  <c:v>1.3474598333046313</c:v>
                </c:pt>
                <c:pt idx="1833">
                  <c:v>1.3591603653543047</c:v>
                </c:pt>
                <c:pt idx="1834">
                  <c:v>1.3619794548539206</c:v>
                </c:pt>
                <c:pt idx="1835">
                  <c:v>1.3628243691177657</c:v>
                </c:pt>
                <c:pt idx="1836">
                  <c:v>1.3654576770300983</c:v>
                </c:pt>
                <c:pt idx="1837">
                  <c:v>1.3563612127790599</c:v>
                </c:pt>
                <c:pt idx="1838">
                  <c:v>1.358333807604361</c:v>
                </c:pt>
                <c:pt idx="1839">
                  <c:v>1.3559806285986478</c:v>
                </c:pt>
                <c:pt idx="1840">
                  <c:v>1.353573424868503</c:v>
                </c:pt>
                <c:pt idx="1841">
                  <c:v>1.3504796800275254</c:v>
                </c:pt>
                <c:pt idx="1842">
                  <c:v>1.3550393125143314</c:v>
                </c:pt>
                <c:pt idx="1843">
                  <c:v>1.3450192562984071</c:v>
                </c:pt>
                <c:pt idx="1844">
                  <c:v>1.3439187635320973</c:v>
                </c:pt>
                <c:pt idx="1845">
                  <c:v>1.3428447880298633</c:v>
                </c:pt>
                <c:pt idx="1846">
                  <c:v>1.3335491556870753</c:v>
                </c:pt>
                <c:pt idx="1847">
                  <c:v>1.3318008845952432</c:v>
                </c:pt>
                <c:pt idx="1848">
                  <c:v>1.3276228640525305</c:v>
                </c:pt>
                <c:pt idx="1849">
                  <c:v>1.3345413277228853</c:v>
                </c:pt>
                <c:pt idx="1850">
                  <c:v>1.329835806946694</c:v>
                </c:pt>
                <c:pt idx="1851">
                  <c:v>1.3303700551027351</c:v>
                </c:pt>
                <c:pt idx="1852">
                  <c:v>1.3457547636807639</c:v>
                </c:pt>
                <c:pt idx="1853">
                  <c:v>1.3463004842470105</c:v>
                </c:pt>
                <c:pt idx="1854">
                  <c:v>1.35085698905939</c:v>
                </c:pt>
                <c:pt idx="1855">
                  <c:v>1.3486390870075053</c:v>
                </c:pt>
                <c:pt idx="1856">
                  <c:v>1.3538927978803292</c:v>
                </c:pt>
                <c:pt idx="1857">
                  <c:v>1.3571786102642549</c:v>
                </c:pt>
                <c:pt idx="1858">
                  <c:v>1.3606396421404703</c:v>
                </c:pt>
                <c:pt idx="1859">
                  <c:v>1.3618175277370366</c:v>
                </c:pt>
                <c:pt idx="1860">
                  <c:v>1.3654556123115185</c:v>
                </c:pt>
                <c:pt idx="1861">
                  <c:v>1.3625217561904392</c:v>
                </c:pt>
                <c:pt idx="1862">
                  <c:v>1.3641610657407961</c:v>
                </c:pt>
                <c:pt idx="1863">
                  <c:v>1.366304627285392</c:v>
                </c:pt>
                <c:pt idx="1864">
                  <c:v>1.3695187398968387</c:v>
                </c:pt>
                <c:pt idx="1865">
                  <c:v>1.3697287368567996</c:v>
                </c:pt>
                <c:pt idx="1866">
                  <c:v>1.3607928367766358</c:v>
                </c:pt>
                <c:pt idx="1867">
                  <c:v>1.3596927640393888</c:v>
                </c:pt>
                <c:pt idx="1868">
                  <c:v>1.370902534600617</c:v>
                </c:pt>
                <c:pt idx="1869">
                  <c:v>1.3623662239565886</c:v>
                </c:pt>
                <c:pt idx="1870">
                  <c:v>1.3645988459847449</c:v>
                </c:pt>
                <c:pt idx="1871">
                  <c:v>1.3665301865628476</c:v>
                </c:pt>
                <c:pt idx="1872">
                  <c:v>1.3768488767498528</c:v>
                </c:pt>
                <c:pt idx="1873">
                  <c:v>1.3719947797456975</c:v>
                </c:pt>
                <c:pt idx="1874">
                  <c:v>1.3698570941524515</c:v>
                </c:pt>
                <c:pt idx="1875">
                  <c:v>1.3684965255077697</c:v>
                </c:pt>
                <c:pt idx="1876">
                  <c:v>1.3664756897188963</c:v>
                </c:pt>
                <c:pt idx="1877">
                  <c:v>1.3639730528414631</c:v>
                </c:pt>
                <c:pt idx="1878">
                  <c:v>1.3628841704232499</c:v>
                </c:pt>
                <c:pt idx="1879">
                  <c:v>1.3651511831752376</c:v>
                </c:pt>
                <c:pt idx="1880">
                  <c:v>1.3717823272415099</c:v>
                </c:pt>
                <c:pt idx="1881">
                  <c:v>1.3595412163035836</c:v>
                </c:pt>
                <c:pt idx="1882">
                  <c:v>1.3655909649337492</c:v>
                </c:pt>
                <c:pt idx="1883">
                  <c:v>1.364114903080532</c:v>
                </c:pt>
                <c:pt idx="1884">
                  <c:v>1.3571640666674467</c:v>
                </c:pt>
                <c:pt idx="1885">
                  <c:v>1.3593364756744239</c:v>
                </c:pt>
                <c:pt idx="1886">
                  <c:v>1.3545883506867102</c:v>
                </c:pt>
                <c:pt idx="1887">
                  <c:v>1.3504239803080138</c:v>
                </c:pt>
                <c:pt idx="1888">
                  <c:v>1.3549659542313064</c:v>
                </c:pt>
                <c:pt idx="1889">
                  <c:v>1.366623505312621</c:v>
                </c:pt>
                <c:pt idx="1890">
                  <c:v>1.370482476573335</c:v>
                </c:pt>
                <c:pt idx="1891">
                  <c:v>1.3702134870654032</c:v>
                </c:pt>
                <c:pt idx="1892">
                  <c:v>1.3690066281547466</c:v>
                </c:pt>
                <c:pt idx="1893">
                  <c:v>1.3712369566260372</c:v>
                </c:pt>
                <c:pt idx="1894">
                  <c:v>1.3704562250106154</c:v>
                </c:pt>
                <c:pt idx="1895">
                  <c:v>1.3715489718516598</c:v>
                </c:pt>
                <c:pt idx="1896">
                  <c:v>1.381487146674423</c:v>
                </c:pt>
                <c:pt idx="1897">
                  <c:v>1.3753284230313001</c:v>
                </c:pt>
                <c:pt idx="1898">
                  <c:v>1.3696922053236771</c:v>
                </c:pt>
                <c:pt idx="1899">
                  <c:v>1.3689223928284999</c:v>
                </c:pt>
                <c:pt idx="1900">
                  <c:v>1.3640908154470928</c:v>
                </c:pt>
                <c:pt idx="1901">
                  <c:v>1.370737865539418</c:v>
                </c:pt>
                <c:pt idx="1902">
                  <c:v>1.3757760803376526</c:v>
                </c:pt>
                <c:pt idx="1903">
                  <c:v>1.3762412989468644</c:v>
                </c:pt>
                <c:pt idx="1904">
                  <c:v>1.3772210539442564</c:v>
                </c:pt>
                <c:pt idx="1905">
                  <c:v>1.3786629994782305</c:v>
                </c:pt>
                <c:pt idx="1906">
                  <c:v>1.3704423043005838</c:v>
                </c:pt>
                <c:pt idx="1907">
                  <c:v>1.373799151748812</c:v>
                </c:pt>
                <c:pt idx="1908">
                  <c:v>1.3705150678204088</c:v>
                </c:pt>
                <c:pt idx="1909">
                  <c:v>1.3724029825751607</c:v>
                </c:pt>
                <c:pt idx="1910">
                  <c:v>1.3696969772245882</c:v>
                </c:pt>
                <c:pt idx="1911">
                  <c:v>1.374757683023957</c:v>
                </c:pt>
                <c:pt idx="1912">
                  <c:v>1.3754245230987525</c:v>
                </c:pt>
                <c:pt idx="1913">
                  <c:v>1.3689256451439478</c:v>
                </c:pt>
                <c:pt idx="1914">
                  <c:v>1.3723839105457709</c:v>
                </c:pt>
                <c:pt idx="1915">
                  <c:v>1.3717688403685713</c:v>
                </c:pt>
                <c:pt idx="1916">
                  <c:v>1.3758327301042126</c:v>
                </c:pt>
                <c:pt idx="1917">
                  <c:v>1.3767374083886919</c:v>
                </c:pt>
                <c:pt idx="1918">
                  <c:v>1.3784950553362292</c:v>
                </c:pt>
                <c:pt idx="1919">
                  <c:v>1.3795504625439425</c:v>
                </c:pt>
                <c:pt idx="1920">
                  <c:v>1.378865644851978</c:v>
                </c:pt>
                <c:pt idx="1921">
                  <c:v>1.3781764746792422</c:v>
                </c:pt>
                <c:pt idx="1922">
                  <c:v>1.3751509611427382</c:v>
                </c:pt>
                <c:pt idx="1923">
                  <c:v>1.3749322006243727</c:v>
                </c:pt>
                <c:pt idx="1924">
                  <c:v>1.3776240417360135</c:v>
                </c:pt>
                <c:pt idx="1925">
                  <c:v>1.3739583429046711</c:v>
                </c:pt>
                <c:pt idx="1926">
                  <c:v>1.3750019975028849</c:v>
                </c:pt>
                <c:pt idx="1927">
                  <c:v>1.3738757674587296</c:v>
                </c:pt>
                <c:pt idx="1928">
                  <c:v>1.374856490579101</c:v>
                </c:pt>
                <c:pt idx="1929">
                  <c:v>1.3759204468923563</c:v>
                </c:pt>
                <c:pt idx="1930">
                  <c:v>1.3764950514579011</c:v>
                </c:pt>
                <c:pt idx="1931">
                  <c:v>1.3724925416824156</c:v>
                </c:pt>
                <c:pt idx="1932">
                  <c:v>1.3741917519594147</c:v>
                </c:pt>
                <c:pt idx="1933">
                  <c:v>1.3753507003137382</c:v>
                </c:pt>
                <c:pt idx="1934">
                  <c:v>1.3738346515862621</c:v>
                </c:pt>
                <c:pt idx="1935">
                  <c:v>1.3716057712670966</c:v>
                </c:pt>
                <c:pt idx="1936">
                  <c:v>1.3716879530967914</c:v>
                </c:pt>
                <c:pt idx="1937">
                  <c:v>1.3742865329206781</c:v>
                </c:pt>
                <c:pt idx="1938">
                  <c:v>1.374900943289965</c:v>
                </c:pt>
                <c:pt idx="1939">
                  <c:v>1.3725446813221531</c:v>
                </c:pt>
                <c:pt idx="1940">
                  <c:v>1.3697511635879707</c:v>
                </c:pt>
                <c:pt idx="1941">
                  <c:v>1.3649086466553351</c:v>
                </c:pt>
                <c:pt idx="1942">
                  <c:v>1.3606882214415017</c:v>
                </c:pt>
                <c:pt idx="1943">
                  <c:v>1.3576872380981599</c:v>
                </c:pt>
                <c:pt idx="1944">
                  <c:v>1.3535956862011016</c:v>
                </c:pt>
                <c:pt idx="1945">
                  <c:v>1.3545316020119</c:v>
                </c:pt>
                <c:pt idx="1946">
                  <c:v>1.3594761711402341</c:v>
                </c:pt>
                <c:pt idx="1947">
                  <c:v>1.3643878318565408</c:v>
                </c:pt>
                <c:pt idx="1948">
                  <c:v>1.3611613408562686</c:v>
                </c:pt>
                <c:pt idx="1949">
                  <c:v>1.3605732561193549</c:v>
                </c:pt>
                <c:pt idx="1950">
                  <c:v>1.3589628761061581</c:v>
                </c:pt>
                <c:pt idx="1951">
                  <c:v>1.3535933496515142</c:v>
                </c:pt>
                <c:pt idx="1952">
                  <c:v>1.3544331275310808</c:v>
                </c:pt>
                <c:pt idx="1953">
                  <c:v>1.3567281495551566</c:v>
                </c:pt>
                <c:pt idx="1954">
                  <c:v>1.3578622414408283</c:v>
                </c:pt>
                <c:pt idx="1955">
                  <c:v>1.3602462062582925</c:v>
                </c:pt>
                <c:pt idx="1956">
                  <c:v>1.3596095518772471</c:v>
                </c:pt>
                <c:pt idx="1957">
                  <c:v>1.3578743691929509</c:v>
                </c:pt>
                <c:pt idx="1958">
                  <c:v>1.3571176419793585</c:v>
                </c:pt>
                <c:pt idx="1959">
                  <c:v>1.3520624753883053</c:v>
                </c:pt>
                <c:pt idx="1960">
                  <c:v>1.3491298200736863</c:v>
                </c:pt>
                <c:pt idx="1961">
                  <c:v>1.3556958634903549</c:v>
                </c:pt>
                <c:pt idx="1962">
                  <c:v>1.3548520274330595</c:v>
                </c:pt>
                <c:pt idx="1963">
                  <c:v>1.3562315065758583</c:v>
                </c:pt>
                <c:pt idx="1964">
                  <c:v>1.3595991944422776</c:v>
                </c:pt>
                <c:pt idx="1965">
                  <c:v>1.3549075835822526</c:v>
                </c:pt>
                <c:pt idx="1966">
                  <c:v>1.3570537083408265</c:v>
                </c:pt>
                <c:pt idx="1967">
                  <c:v>1.3574140091168896</c:v>
                </c:pt>
                <c:pt idx="1968">
                  <c:v>1.3556857927641208</c:v>
                </c:pt>
                <c:pt idx="1969">
                  <c:v>1.3518567170137723</c:v>
                </c:pt>
                <c:pt idx="1970">
                  <c:v>1.3584396096449571</c:v>
                </c:pt>
                <c:pt idx="1971">
                  <c:v>1.359538427251106</c:v>
                </c:pt>
                <c:pt idx="1972">
                  <c:v>1.3581230901202084</c:v>
                </c:pt>
                <c:pt idx="1973">
                  <c:v>1.3541835736822292</c:v>
                </c:pt>
                <c:pt idx="1974">
                  <c:v>1.3534789663165003</c:v>
                </c:pt>
                <c:pt idx="1975">
                  <c:v>1.3471680040116945</c:v>
                </c:pt>
                <c:pt idx="1976">
                  <c:v>1.3450468448609063</c:v>
                </c:pt>
                <c:pt idx="1977">
                  <c:v>1.3420880570313785</c:v>
                </c:pt>
                <c:pt idx="1978">
                  <c:v>1.3452356725199259</c:v>
                </c:pt>
                <c:pt idx="1979">
                  <c:v>1.3468499140815033</c:v>
                </c:pt>
                <c:pt idx="1980">
                  <c:v>1.3450893119667151</c:v>
                </c:pt>
                <c:pt idx="1981">
                  <c:v>1.3425348136610422</c:v>
                </c:pt>
                <c:pt idx="1982">
                  <c:v>1.3431812142300277</c:v>
                </c:pt>
                <c:pt idx="1983">
                  <c:v>1.3415319010268152</c:v>
                </c:pt>
                <c:pt idx="1984">
                  <c:v>1.344150016490371</c:v>
                </c:pt>
                <c:pt idx="1985">
                  <c:v>1.3440623163398977</c:v>
                </c:pt>
                <c:pt idx="1986">
                  <c:v>1.3487549068350329</c:v>
                </c:pt>
                <c:pt idx="1987">
                  <c:v>1.3510132764648006</c:v>
                </c:pt>
                <c:pt idx="1988">
                  <c:v>1.3480709864073626</c:v>
                </c:pt>
                <c:pt idx="1989">
                  <c:v>1.350845635593066</c:v>
                </c:pt>
                <c:pt idx="1990">
                  <c:v>1.3495339695399682</c:v>
                </c:pt>
                <c:pt idx="1991">
                  <c:v>1.3441907733599709</c:v>
                </c:pt>
                <c:pt idx="1992">
                  <c:v>1.3469063589966381</c:v>
                </c:pt>
                <c:pt idx="1993">
                  <c:v>1.339717515898289</c:v>
                </c:pt>
                <c:pt idx="1994">
                  <c:v>1.3371027413604946</c:v>
                </c:pt>
                <c:pt idx="1995">
                  <c:v>1.3431866948982165</c:v>
                </c:pt>
                <c:pt idx="1996">
                  <c:v>1.3392871937733157</c:v>
                </c:pt>
                <c:pt idx="1997">
                  <c:v>1.3379958629526678</c:v>
                </c:pt>
                <c:pt idx="1998">
                  <c:v>1.3377507911472895</c:v>
                </c:pt>
                <c:pt idx="1999">
                  <c:v>1.3350197439256042</c:v>
                </c:pt>
                <c:pt idx="2000">
                  <c:v>1.331307946343343</c:v>
                </c:pt>
                <c:pt idx="2001">
                  <c:v>1.3358814164608814</c:v>
                </c:pt>
                <c:pt idx="2002">
                  <c:v>1.3262317974231894</c:v>
                </c:pt>
                <c:pt idx="2003">
                  <c:v>1.3298072029837853</c:v>
                </c:pt>
                <c:pt idx="2004">
                  <c:v>1.3233406179629681</c:v>
                </c:pt>
                <c:pt idx="2005">
                  <c:v>1.3134561035707246</c:v>
                </c:pt>
                <c:pt idx="2006">
                  <c:v>1.3108795405316098</c:v>
                </c:pt>
                <c:pt idx="2007">
                  <c:v>1.3108441084121722</c:v>
                </c:pt>
                <c:pt idx="2008">
                  <c:v>1.3129260116608137</c:v>
                </c:pt>
                <c:pt idx="2009">
                  <c:v>1.3124986446320839</c:v>
                </c:pt>
                <c:pt idx="2010">
                  <c:v>1.3154111329364873</c:v>
                </c:pt>
                <c:pt idx="2011">
                  <c:v>1.3093332622106122</c:v>
                </c:pt>
                <c:pt idx="2012">
                  <c:v>1.3134091902124072</c:v>
                </c:pt>
                <c:pt idx="2013">
                  <c:v>1.3081994277353863</c:v>
                </c:pt>
                <c:pt idx="2014">
                  <c:v>1.3089873836874482</c:v>
                </c:pt>
                <c:pt idx="2015">
                  <c:v>1.3093133927289822</c:v>
                </c:pt>
                <c:pt idx="2016">
                  <c:v>1.3001041323189368</c:v>
                </c:pt>
                <c:pt idx="2017">
                  <c:v>1.2986118562299958</c:v>
                </c:pt>
                <c:pt idx="2018">
                  <c:v>1.2929283937741554</c:v>
                </c:pt>
                <c:pt idx="2019">
                  <c:v>1.289516497147873</c:v>
                </c:pt>
                <c:pt idx="2020">
                  <c:v>1.2871752748195799</c:v>
                </c:pt>
                <c:pt idx="2021">
                  <c:v>1.2896622837576219</c:v>
                </c:pt>
                <c:pt idx="2022">
                  <c:v>1.2847153414856687</c:v>
                </c:pt>
                <c:pt idx="2023">
                  <c:v>1.2785437361977643</c:v>
                </c:pt>
                <c:pt idx="2024">
                  <c:v>1.2839849865527004</c:v>
                </c:pt>
                <c:pt idx="2025">
                  <c:v>1.2826864998525387</c:v>
                </c:pt>
                <c:pt idx="2026">
                  <c:v>1.2960386392901146</c:v>
                </c:pt>
                <c:pt idx="2027">
                  <c:v>1.290890157501775</c:v>
                </c:pt>
                <c:pt idx="2028">
                  <c:v>1.2833480233487133</c:v>
                </c:pt>
                <c:pt idx="2029">
                  <c:v>1.2806754662585615</c:v>
                </c:pt>
                <c:pt idx="2030">
                  <c:v>1.2907103013912369</c:v>
                </c:pt>
                <c:pt idx="2031">
                  <c:v>1.2929965154893159</c:v>
                </c:pt>
                <c:pt idx="2032">
                  <c:v>1.2830640380922862</c:v>
                </c:pt>
                <c:pt idx="2033">
                  <c:v>1.2866087131683699</c:v>
                </c:pt>
                <c:pt idx="2034">
                  <c:v>1.2918250856106319</c:v>
                </c:pt>
                <c:pt idx="2035">
                  <c:v>1.3034193806946852</c:v>
                </c:pt>
                <c:pt idx="2036">
                  <c:v>1.3043983730529123</c:v>
                </c:pt>
                <c:pt idx="2037">
                  <c:v>1.3020469303643702</c:v>
                </c:pt>
                <c:pt idx="2038">
                  <c:v>1.3042259479490856</c:v>
                </c:pt>
                <c:pt idx="2039">
                  <c:v>1.3010730705622675</c:v>
                </c:pt>
                <c:pt idx="2040">
                  <c:v>1.3048592498556433</c:v>
                </c:pt>
                <c:pt idx="2041">
                  <c:v>1.2824753187763742</c:v>
                </c:pt>
                <c:pt idx="2042">
                  <c:v>1.2867684626390214</c:v>
                </c:pt>
                <c:pt idx="2043">
                  <c:v>1.2894530451254209</c:v>
                </c:pt>
                <c:pt idx="2044">
                  <c:v>1.2787323555900993</c:v>
                </c:pt>
                <c:pt idx="2045">
                  <c:v>1.2755542627493197</c:v>
                </c:pt>
                <c:pt idx="2046">
                  <c:v>1.2760987148188327</c:v>
                </c:pt>
                <c:pt idx="2047">
                  <c:v>1.2707097673244985</c:v>
                </c:pt>
                <c:pt idx="2048">
                  <c:v>1.274799956732493</c:v>
                </c:pt>
                <c:pt idx="2049">
                  <c:v>1.2742133546928784</c:v>
                </c:pt>
                <c:pt idx="2050">
                  <c:v>1.2764178330007367</c:v>
                </c:pt>
                <c:pt idx="2051">
                  <c:v>1.2705553171955228</c:v>
                </c:pt>
                <c:pt idx="2052">
                  <c:v>1.2764065406437393</c:v>
                </c:pt>
                <c:pt idx="2053">
                  <c:v>1.2771580562845668</c:v>
                </c:pt>
                <c:pt idx="2054">
                  <c:v>1.2809004679944933</c:v>
                </c:pt>
                <c:pt idx="2055">
                  <c:v>1.289783022867943</c:v>
                </c:pt>
                <c:pt idx="2056">
                  <c:v>1.2872488949697907</c:v>
                </c:pt>
                <c:pt idx="2057">
                  <c:v>1.2864252124403051</c:v>
                </c:pt>
                <c:pt idx="2058">
                  <c:v>1.2965093180714364</c:v>
                </c:pt>
                <c:pt idx="2059">
                  <c:v>1.2993007580359244</c:v>
                </c:pt>
                <c:pt idx="2060">
                  <c:v>1.2935287557119417</c:v>
                </c:pt>
                <c:pt idx="2061">
                  <c:v>1.2934243831308136</c:v>
                </c:pt>
                <c:pt idx="2062">
                  <c:v>1.2968425924219997</c:v>
                </c:pt>
                <c:pt idx="2063">
                  <c:v>1.3056660401639786</c:v>
                </c:pt>
                <c:pt idx="2064">
                  <c:v>1.2990017401825824</c:v>
                </c:pt>
                <c:pt idx="2065">
                  <c:v>1.2895050053509607</c:v>
                </c:pt>
                <c:pt idx="2066">
                  <c:v>1.2827514275617398</c:v>
                </c:pt>
                <c:pt idx="2067">
                  <c:v>1.2773440124942255</c:v>
                </c:pt>
                <c:pt idx="2068">
                  <c:v>1.265851877865622</c:v>
                </c:pt>
                <c:pt idx="2069">
                  <c:v>1.26007979961803</c:v>
                </c:pt>
                <c:pt idx="2070">
                  <c:v>1.24964487844983</c:v>
                </c:pt>
                <c:pt idx="2071">
                  <c:v>1.2571400687446734</c:v>
                </c:pt>
                <c:pt idx="2072">
                  <c:v>1.2461688671422515</c:v>
                </c:pt>
                <c:pt idx="2073">
                  <c:v>1.2434807172753937</c:v>
                </c:pt>
                <c:pt idx="2074">
                  <c:v>1.2179271188601273</c:v>
                </c:pt>
                <c:pt idx="2075">
                  <c:v>1.2343391769681558</c:v>
                </c:pt>
                <c:pt idx="2076">
                  <c:v>1.2180976595549222</c:v>
                </c:pt>
                <c:pt idx="2077">
                  <c:v>1.2310631452927838</c:v>
                </c:pt>
                <c:pt idx="2078">
                  <c:v>1.2258558184267043</c:v>
                </c:pt>
                <c:pt idx="2079">
                  <c:v>1.2192673607308384</c:v>
                </c:pt>
                <c:pt idx="2080">
                  <c:v>1.2108894209334493</c:v>
                </c:pt>
                <c:pt idx="2081">
                  <c:v>1.2101268096085533</c:v>
                </c:pt>
                <c:pt idx="2082">
                  <c:v>1.2104828882541214</c:v>
                </c:pt>
                <c:pt idx="2083">
                  <c:v>1.2096621041993905</c:v>
                </c:pt>
                <c:pt idx="2084">
                  <c:v>1.2170451187089832</c:v>
                </c:pt>
                <c:pt idx="2085">
                  <c:v>1.2123904607959135</c:v>
                </c:pt>
                <c:pt idx="2086">
                  <c:v>1.2180302190399896</c:v>
                </c:pt>
                <c:pt idx="2087">
                  <c:v>1.2177307206791315</c:v>
                </c:pt>
                <c:pt idx="2088">
                  <c:v>1.2125945188185212</c:v>
                </c:pt>
                <c:pt idx="2089">
                  <c:v>1.1924568927424781</c:v>
                </c:pt>
                <c:pt idx="2090">
                  <c:v>1.1939749938006416</c:v>
                </c:pt>
                <c:pt idx="2091">
                  <c:v>1.1962537869376524</c:v>
                </c:pt>
                <c:pt idx="2092">
                  <c:v>1.2171445318761092</c:v>
                </c:pt>
                <c:pt idx="2093">
                  <c:v>1.2073083219672878</c:v>
                </c:pt>
                <c:pt idx="2094">
                  <c:v>1.2171261550648171</c:v>
                </c:pt>
                <c:pt idx="2095">
                  <c:v>1.2235159081765965</c:v>
                </c:pt>
                <c:pt idx="2096">
                  <c:v>1.2256234188794337</c:v>
                </c:pt>
                <c:pt idx="2097">
                  <c:v>1.2325644651623877</c:v>
                </c:pt>
                <c:pt idx="2098">
                  <c:v>1.2225358182203256</c:v>
                </c:pt>
                <c:pt idx="2099">
                  <c:v>1.2239180652695103</c:v>
                </c:pt>
                <c:pt idx="2100">
                  <c:v>1.2163458109119938</c:v>
                </c:pt>
                <c:pt idx="2101">
                  <c:v>1.2098829093906871</c:v>
                </c:pt>
                <c:pt idx="2102">
                  <c:v>1.2174486651068379</c:v>
                </c:pt>
                <c:pt idx="2103">
                  <c:v>1.2353846507694559</c:v>
                </c:pt>
                <c:pt idx="2104">
                  <c:v>1.2307282529893493</c:v>
                </c:pt>
                <c:pt idx="2105">
                  <c:v>1.2252679849510844</c:v>
                </c:pt>
                <c:pt idx="2106">
                  <c:v>1.2141615621411983</c:v>
                </c:pt>
                <c:pt idx="2107">
                  <c:v>1.1921692452199864</c:v>
                </c:pt>
                <c:pt idx="2108">
                  <c:v>1.1950230016598133</c:v>
                </c:pt>
                <c:pt idx="2109">
                  <c:v>1.1944771068254216</c:v>
                </c:pt>
                <c:pt idx="2110">
                  <c:v>1.1962014234679264</c:v>
                </c:pt>
                <c:pt idx="2111">
                  <c:v>1.1881896359633575</c:v>
                </c:pt>
                <c:pt idx="2112">
                  <c:v>1.1890074835300068</c:v>
                </c:pt>
                <c:pt idx="2113">
                  <c:v>1.1625989492351247</c:v>
                </c:pt>
                <c:pt idx="2114">
                  <c:v>1.1651501052479851</c:v>
                </c:pt>
                <c:pt idx="2115">
                  <c:v>1.1632281541385221</c:v>
                </c:pt>
                <c:pt idx="2116">
                  <c:v>1.161748721511136</c:v>
                </c:pt>
                <c:pt idx="2117">
                  <c:v>1.1840108949643477</c:v>
                </c:pt>
                <c:pt idx="2118">
                  <c:v>1.1914721879167567</c:v>
                </c:pt>
                <c:pt idx="2119">
                  <c:v>1.1892138946610433</c:v>
                </c:pt>
                <c:pt idx="2120">
                  <c:v>1.1947598064932612</c:v>
                </c:pt>
                <c:pt idx="2121">
                  <c:v>1.2010251604385911</c:v>
                </c:pt>
                <c:pt idx="2122">
                  <c:v>1.20122167707304</c:v>
                </c:pt>
                <c:pt idx="2123">
                  <c:v>1.1931230948126264</c:v>
                </c:pt>
                <c:pt idx="2124">
                  <c:v>1.1949029752536489</c:v>
                </c:pt>
                <c:pt idx="2125">
                  <c:v>1.1962740365294264</c:v>
                </c:pt>
                <c:pt idx="2126">
                  <c:v>1.1745293452476002</c:v>
                </c:pt>
                <c:pt idx="2127">
                  <c:v>1.1661213503814845</c:v>
                </c:pt>
                <c:pt idx="2128">
                  <c:v>1.1646661864150996</c:v>
                </c:pt>
                <c:pt idx="2129">
                  <c:v>1.1639109920736823</c:v>
                </c:pt>
                <c:pt idx="2130">
                  <c:v>1.1589376000121612</c:v>
                </c:pt>
                <c:pt idx="2131">
                  <c:v>1.1607607146700873</c:v>
                </c:pt>
                <c:pt idx="2132">
                  <c:v>1.1705596692123326</c:v>
                </c:pt>
                <c:pt idx="2133">
                  <c:v>1.1252913749621185</c:v>
                </c:pt>
                <c:pt idx="2134">
                  <c:v>1.1352421922419593</c:v>
                </c:pt>
                <c:pt idx="2135">
                  <c:v>1.1136965867988924</c:v>
                </c:pt>
                <c:pt idx="2136">
                  <c:v>1.0992850737298738</c:v>
                </c:pt>
                <c:pt idx="2137">
                  <c:v>1.1123215376420081</c:v>
                </c:pt>
                <c:pt idx="2138">
                  <c:v>1.1029698133132515</c:v>
                </c:pt>
                <c:pt idx="2139">
                  <c:v>1.1148486778474438</c:v>
                </c:pt>
                <c:pt idx="2140">
                  <c:v>1.1019765288070067</c:v>
                </c:pt>
                <c:pt idx="2141">
                  <c:v>1.1533923913202386</c:v>
                </c:pt>
                <c:pt idx="2142">
                  <c:v>1.1252404536985563</c:v>
                </c:pt>
                <c:pt idx="2143">
                  <c:v>1.1408854135236193</c:v>
                </c:pt>
                <c:pt idx="2144">
                  <c:v>1.1481700385970144</c:v>
                </c:pt>
                <c:pt idx="2145">
                  <c:v>1.1391071555405667</c:v>
                </c:pt>
                <c:pt idx="2146">
                  <c:v>1.108883551682966</c:v>
                </c:pt>
                <c:pt idx="2147">
                  <c:v>1.1014819464105017</c:v>
                </c:pt>
                <c:pt idx="2148">
                  <c:v>1.1053125414476155</c:v>
                </c:pt>
                <c:pt idx="2149">
                  <c:v>1.1160513963493168</c:v>
                </c:pt>
                <c:pt idx="2150">
                  <c:v>1.1149282458481544</c:v>
                </c:pt>
                <c:pt idx="2151">
                  <c:v>1.1101054409240818</c:v>
                </c:pt>
                <c:pt idx="2152">
                  <c:v>1.1185064433334149</c:v>
                </c:pt>
                <c:pt idx="2153">
                  <c:v>1.1412517512536704</c:v>
                </c:pt>
                <c:pt idx="2154">
                  <c:v>1.1475551221233296</c:v>
                </c:pt>
                <c:pt idx="2155">
                  <c:v>1.1216550565548356</c:v>
                </c:pt>
                <c:pt idx="2156">
                  <c:v>1.1149537012497013</c:v>
                </c:pt>
                <c:pt idx="2157">
                  <c:v>1.1155141354949953</c:v>
                </c:pt>
                <c:pt idx="2158">
                  <c:v>1.1091972788840103</c:v>
                </c:pt>
                <c:pt idx="2159">
                  <c:v>1.1125610136426431</c:v>
                </c:pt>
                <c:pt idx="2160">
                  <c:v>1.1270461991324676</c:v>
                </c:pt>
                <c:pt idx="2161">
                  <c:v>1.1399161178931758</c:v>
                </c:pt>
                <c:pt idx="2162">
                  <c:v>1.1543416163029565</c:v>
                </c:pt>
                <c:pt idx="2163">
                  <c:v>1.137110816049361</c:v>
                </c:pt>
                <c:pt idx="2164">
                  <c:v>1.1376043880219739</c:v>
                </c:pt>
                <c:pt idx="2165">
                  <c:v>1.1376030864535718</c:v>
                </c:pt>
                <c:pt idx="2166">
                  <c:v>1.1295601382968079</c:v>
                </c:pt>
                <c:pt idx="2167">
                  <c:v>1.1403220458018835</c:v>
                </c:pt>
                <c:pt idx="2168">
                  <c:v>1.1512596948118672</c:v>
                </c:pt>
                <c:pt idx="2169">
                  <c:v>1.130453345694131</c:v>
                </c:pt>
                <c:pt idx="2170">
                  <c:v>1.1242669724393761</c:v>
                </c:pt>
                <c:pt idx="2171">
                  <c:v>1.1447628354245019</c:v>
                </c:pt>
                <c:pt idx="2172">
                  <c:v>1.1241191204421745</c:v>
                </c:pt>
                <c:pt idx="2173">
                  <c:v>1.1259171457690165</c:v>
                </c:pt>
                <c:pt idx="2174">
                  <c:v>1.1227745845977961</c:v>
                </c:pt>
                <c:pt idx="2175">
                  <c:v>1.1051387354839555</c:v>
                </c:pt>
                <c:pt idx="2176">
                  <c:v>1.0959363906792907</c:v>
                </c:pt>
                <c:pt idx="2177">
                  <c:v>1.1000418123428051</c:v>
                </c:pt>
                <c:pt idx="2178">
                  <c:v>1.1351341427491928</c:v>
                </c:pt>
                <c:pt idx="2179">
                  <c:v>1.1181581957539459</c:v>
                </c:pt>
                <c:pt idx="2180">
                  <c:v>1.1269444441282241</c:v>
                </c:pt>
                <c:pt idx="2181">
                  <c:v>1.1461467545512298</c:v>
                </c:pt>
                <c:pt idx="2182">
                  <c:v>1.1639602879924142</c:v>
                </c:pt>
                <c:pt idx="2183">
                  <c:v>1.1657571260004027</c:v>
                </c:pt>
                <c:pt idx="2184">
                  <c:v>1.1511398383126397</c:v>
                </c:pt>
                <c:pt idx="2185">
                  <c:v>1.1199865418462929</c:v>
                </c:pt>
                <c:pt idx="2186">
                  <c:v>1.1212764823667403</c:v>
                </c:pt>
                <c:pt idx="2187">
                  <c:v>1.1185750153880654</c:v>
                </c:pt>
                <c:pt idx="2188">
                  <c:v>1.1031225873229062</c:v>
                </c:pt>
                <c:pt idx="2189">
                  <c:v>1.1075403396445218</c:v>
                </c:pt>
                <c:pt idx="2190">
                  <c:v>1.0909442014903981</c:v>
                </c:pt>
                <c:pt idx="2191">
                  <c:v>1.0707046196419756</c:v>
                </c:pt>
                <c:pt idx="2192">
                  <c:v>1.0888254113737377</c:v>
                </c:pt>
                <c:pt idx="2193">
                  <c:v>1.107627321074472</c:v>
                </c:pt>
                <c:pt idx="2194">
                  <c:v>1.0930492055998475</c:v>
                </c:pt>
                <c:pt idx="2195">
                  <c:v>1.0942106539380567</c:v>
                </c:pt>
                <c:pt idx="2196">
                  <c:v>1.0850672215392412</c:v>
                </c:pt>
                <c:pt idx="2197">
                  <c:v>1.0848802806048421</c:v>
                </c:pt>
                <c:pt idx="2198">
                  <c:v>1.0747773784608023</c:v>
                </c:pt>
                <c:pt idx="2199">
                  <c:v>1.0885574420913497</c:v>
                </c:pt>
                <c:pt idx="2200">
                  <c:v>1.0791952401168519</c:v>
                </c:pt>
                <c:pt idx="2201">
                  <c:v>1.0815988095568343</c:v>
                </c:pt>
                <c:pt idx="2202">
                  <c:v>1.0845667655238926</c:v>
                </c:pt>
                <c:pt idx="2203">
                  <c:v>1.0776873555615136</c:v>
                </c:pt>
                <c:pt idx="2204">
                  <c:v>1.0908858258789162</c:v>
                </c:pt>
                <c:pt idx="2205">
                  <c:v>1.0970445365992589</c:v>
                </c:pt>
                <c:pt idx="2206">
                  <c:v>1.1186969417039831</c:v>
                </c:pt>
                <c:pt idx="2207">
                  <c:v>1.1374209171450091</c:v>
                </c:pt>
                <c:pt idx="2208">
                  <c:v>1.1342565181955515</c:v>
                </c:pt>
                <c:pt idx="2209">
                  <c:v>1.1103399844231066</c:v>
                </c:pt>
                <c:pt idx="2210">
                  <c:v>1.0997643669580319</c:v>
                </c:pt>
                <c:pt idx="2211">
                  <c:v>1.0884835715369117</c:v>
                </c:pt>
                <c:pt idx="2212">
                  <c:v>1.0817078189245697</c:v>
                </c:pt>
                <c:pt idx="2213">
                  <c:v>1.0730899346778817</c:v>
                </c:pt>
                <c:pt idx="2214">
                  <c:v>1.0926832470842258</c:v>
                </c:pt>
                <c:pt idx="2215">
                  <c:v>1.0960846692967781</c:v>
                </c:pt>
                <c:pt idx="2216">
                  <c:v>1.069774116056013</c:v>
                </c:pt>
                <c:pt idx="2217">
                  <c:v>1.0935982003875804</c:v>
                </c:pt>
                <c:pt idx="2218">
                  <c:v>1.0984041179256125</c:v>
                </c:pt>
                <c:pt idx="2219">
                  <c:v>1.1178670189119455</c:v>
                </c:pt>
                <c:pt idx="2220">
                  <c:v>1.1360680360625137</c:v>
                </c:pt>
                <c:pt idx="2221">
                  <c:v>1.1226993830752123</c:v>
                </c:pt>
                <c:pt idx="2222">
                  <c:v>1.099701415728509</c:v>
                </c:pt>
                <c:pt idx="2223">
                  <c:v>1.0899680498024018</c:v>
                </c:pt>
                <c:pt idx="2224">
                  <c:v>1.0761181512691931</c:v>
                </c:pt>
                <c:pt idx="2225">
                  <c:v>1.0929339492453352</c:v>
                </c:pt>
                <c:pt idx="2226">
                  <c:v>1.0897811243890778</c:v>
                </c:pt>
                <c:pt idx="2227">
                  <c:v>1.0833389778301821</c:v>
                </c:pt>
                <c:pt idx="2228">
                  <c:v>1.0828545184389302</c:v>
                </c:pt>
                <c:pt idx="2229">
                  <c:v>1.0693148646951687</c:v>
                </c:pt>
                <c:pt idx="2230">
                  <c:v>1.078084327856544</c:v>
                </c:pt>
                <c:pt idx="2231">
                  <c:v>1.0641308486690944</c:v>
                </c:pt>
                <c:pt idx="2232">
                  <c:v>1.061685930736558</c:v>
                </c:pt>
                <c:pt idx="2233">
                  <c:v>1.0653893113194297</c:v>
                </c:pt>
                <c:pt idx="2234">
                  <c:v>1.0827844077239168</c:v>
                </c:pt>
                <c:pt idx="2235">
                  <c:v>1.0796525883268762</c:v>
                </c:pt>
                <c:pt idx="2236">
                  <c:v>1.0705135860347985</c:v>
                </c:pt>
                <c:pt idx="2237">
                  <c:v>1.0642806457734784</c:v>
                </c:pt>
                <c:pt idx="2238">
                  <c:v>1.0828150594992534</c:v>
                </c:pt>
                <c:pt idx="2239">
                  <c:v>1.0695135412653469</c:v>
                </c:pt>
                <c:pt idx="2240">
                  <c:v>1.0493543346686103</c:v>
                </c:pt>
                <c:pt idx="2241">
                  <c:v>1.0434388744890457</c:v>
                </c:pt>
                <c:pt idx="2242">
                  <c:v>1.0477729123751158</c:v>
                </c:pt>
                <c:pt idx="2243">
                  <c:v>1.0405725762518119</c:v>
                </c:pt>
                <c:pt idx="2244">
                  <c:v>1.0465482969974205</c:v>
                </c:pt>
                <c:pt idx="2245">
                  <c:v>1.061529519283944</c:v>
                </c:pt>
                <c:pt idx="2246">
                  <c:v>1.0850423570009256</c:v>
                </c:pt>
                <c:pt idx="2247">
                  <c:v>1.0683759130248573</c:v>
                </c:pt>
                <c:pt idx="2248">
                  <c:v>1.0754174152575338</c:v>
                </c:pt>
                <c:pt idx="2249">
                  <c:v>1.0881741258069353</c:v>
                </c:pt>
                <c:pt idx="2250">
                  <c:v>1.0836307388691653</c:v>
                </c:pt>
                <c:pt idx="2251">
                  <c:v>1.1025323722897906</c:v>
                </c:pt>
                <c:pt idx="2252">
                  <c:v>1.0981686234690671</c:v>
                </c:pt>
                <c:pt idx="2253">
                  <c:v>1.1007068953668933</c:v>
                </c:pt>
                <c:pt idx="2254">
                  <c:v>1.1134655066773087</c:v>
                </c:pt>
                <c:pt idx="2255">
                  <c:v>1.075472703797582</c:v>
                </c:pt>
                <c:pt idx="2256">
                  <c:v>1.1048243668734714</c:v>
                </c:pt>
                <c:pt idx="2257">
                  <c:v>1.1019424135826905</c:v>
                </c:pt>
                <c:pt idx="2258">
                  <c:v>1.1003075058507799</c:v>
                </c:pt>
                <c:pt idx="2259">
                  <c:v>1.0947142908325105</c:v>
                </c:pt>
                <c:pt idx="2260">
                  <c:v>1.0963262398062679</c:v>
                </c:pt>
                <c:pt idx="2261">
                  <c:v>1.1102995523976686</c:v>
                </c:pt>
                <c:pt idx="2262">
                  <c:v>1.0955944921661778</c:v>
                </c:pt>
                <c:pt idx="2263">
                  <c:v>1.1026847594425893</c:v>
                </c:pt>
                <c:pt idx="2264">
                  <c:v>1.1034744396828953</c:v>
                </c:pt>
                <c:pt idx="2265">
                  <c:v>1.1101315698653254</c:v>
                </c:pt>
                <c:pt idx="2266">
                  <c:v>1.092851343109275</c:v>
                </c:pt>
                <c:pt idx="2267">
                  <c:v>1.1096845209055965</c:v>
                </c:pt>
                <c:pt idx="2268">
                  <c:v>1.1252791587080684</c:v>
                </c:pt>
                <c:pt idx="2269">
                  <c:v>1.1208146887469133</c:v>
                </c:pt>
                <c:pt idx="2270">
                  <c:v>1.1095433611028536</c:v>
                </c:pt>
                <c:pt idx="2271">
                  <c:v>1.1070926197923721</c:v>
                </c:pt>
                <c:pt idx="2272">
                  <c:v>1.1333344843556743</c:v>
                </c:pt>
                <c:pt idx="2273">
                  <c:v>1.1392590113957617</c:v>
                </c:pt>
                <c:pt idx="2274">
                  <c:v>1.1316465242101068</c:v>
                </c:pt>
                <c:pt idx="2275">
                  <c:v>1.1483581744307054</c:v>
                </c:pt>
                <c:pt idx="2276">
                  <c:v>1.1418053231410943</c:v>
                </c:pt>
                <c:pt idx="2277">
                  <c:v>1.1578133526624992</c:v>
                </c:pt>
                <c:pt idx="2278">
                  <c:v>1.1337217382966043</c:v>
                </c:pt>
                <c:pt idx="2279">
                  <c:v>1.1338870683770852</c:v>
                </c:pt>
                <c:pt idx="2280">
                  <c:v>1.1404449703745436</c:v>
                </c:pt>
                <c:pt idx="2281">
                  <c:v>1.1403385277283209</c:v>
                </c:pt>
                <c:pt idx="2282">
                  <c:v>1.1420003124691829</c:v>
                </c:pt>
                <c:pt idx="2283">
                  <c:v>1.1599597434553659</c:v>
                </c:pt>
                <c:pt idx="2284">
                  <c:v>1.1461516942314316</c:v>
                </c:pt>
                <c:pt idx="2285">
                  <c:v>1.1395508398451282</c:v>
                </c:pt>
                <c:pt idx="2286">
                  <c:v>1.1394964078577956</c:v>
                </c:pt>
                <c:pt idx="2287">
                  <c:v>1.1449600965301161</c:v>
                </c:pt>
                <c:pt idx="2288">
                  <c:v>1.1397544544506566</c:v>
                </c:pt>
                <c:pt idx="2289">
                  <c:v>1.1397574784827229</c:v>
                </c:pt>
                <c:pt idx="2290">
                  <c:v>1.1442791066668734</c:v>
                </c:pt>
                <c:pt idx="2291">
                  <c:v>1.1574508217316068</c:v>
                </c:pt>
                <c:pt idx="2292">
                  <c:v>1.1503367157829727</c:v>
                </c:pt>
                <c:pt idx="2293">
                  <c:v>1.1448209480673621</c:v>
                </c:pt>
                <c:pt idx="2294">
                  <c:v>1.1469704865099861</c:v>
                </c:pt>
                <c:pt idx="2295">
                  <c:v>1.1465714989140454</c:v>
                </c:pt>
                <c:pt idx="2296">
                  <c:v>1.1365421940506817</c:v>
                </c:pt>
                <c:pt idx="2297">
                  <c:v>1.125574451718089</c:v>
                </c:pt>
                <c:pt idx="2298">
                  <c:v>1.1129388972076641</c:v>
                </c:pt>
                <c:pt idx="2299">
                  <c:v>1.1137427765902508</c:v>
                </c:pt>
                <c:pt idx="2300">
                  <c:v>1.1189647680563781</c:v>
                </c:pt>
                <c:pt idx="2301">
                  <c:v>1.1086411623501944</c:v>
                </c:pt>
                <c:pt idx="2302">
                  <c:v>1.1090379275439513</c:v>
                </c:pt>
                <c:pt idx="2303">
                  <c:v>1.1058279321214004</c:v>
                </c:pt>
                <c:pt idx="2304">
                  <c:v>1.1096303779111514</c:v>
                </c:pt>
                <c:pt idx="2305">
                  <c:v>1.105998964081963</c:v>
                </c:pt>
                <c:pt idx="2306">
                  <c:v>1.097459858852835</c:v>
                </c:pt>
                <c:pt idx="2307">
                  <c:v>1.0925012169661585</c:v>
                </c:pt>
                <c:pt idx="2308">
                  <c:v>1.0822371589878246</c:v>
                </c:pt>
                <c:pt idx="2309">
                  <c:v>1.079540569870088</c:v>
                </c:pt>
                <c:pt idx="2310">
                  <c:v>1.0766004237519584</c:v>
                </c:pt>
                <c:pt idx="2311">
                  <c:v>1.0688213855497104</c:v>
                </c:pt>
                <c:pt idx="2312">
                  <c:v>1.070974422469303</c:v>
                </c:pt>
                <c:pt idx="2313">
                  <c:v>1.0697163006078996</c:v>
                </c:pt>
                <c:pt idx="2314">
                  <c:v>1.0794776234171288</c:v>
                </c:pt>
                <c:pt idx="2315">
                  <c:v>1.0587584062906381</c:v>
                </c:pt>
                <c:pt idx="2316">
                  <c:v>1.0731926671659511</c:v>
                </c:pt>
                <c:pt idx="2317">
                  <c:v>1.0669744291924164</c:v>
                </c:pt>
                <c:pt idx="2318">
                  <c:v>1.0648891249892747</c:v>
                </c:pt>
                <c:pt idx="2319">
                  <c:v>1.0645818253611594</c:v>
                </c:pt>
                <c:pt idx="2320">
                  <c:v>1.0724267104827983</c:v>
                </c:pt>
                <c:pt idx="2321">
                  <c:v>1.0564962943695373</c:v>
                </c:pt>
                <c:pt idx="2322">
                  <c:v>1.0507842379474703</c:v>
                </c:pt>
                <c:pt idx="2323">
                  <c:v>1.0557032749593371</c:v>
                </c:pt>
                <c:pt idx="2324">
                  <c:v>1.0477806470103228</c:v>
                </c:pt>
                <c:pt idx="2325">
                  <c:v>1.0627380802747699</c:v>
                </c:pt>
                <c:pt idx="2326">
                  <c:v>1.0530910222044336</c:v>
                </c:pt>
                <c:pt idx="2327">
                  <c:v>1.0820428616795374</c:v>
                </c:pt>
                <c:pt idx="2328">
                  <c:v>1.1027621900163309</c:v>
                </c:pt>
                <c:pt idx="2329">
                  <c:v>1.0899159632617896</c:v>
                </c:pt>
                <c:pt idx="2330">
                  <c:v>1.0978165906852428</c:v>
                </c:pt>
                <c:pt idx="2331">
                  <c:v>1.0963872095011871</c:v>
                </c:pt>
                <c:pt idx="2332">
                  <c:v>1.0953222526200888</c:v>
                </c:pt>
                <c:pt idx="2333">
                  <c:v>1.1004103271852315</c:v>
                </c:pt>
                <c:pt idx="2334">
                  <c:v>1.1100209228165487</c:v>
                </c:pt>
                <c:pt idx="2335">
                  <c:v>1.0942426891903321</c:v>
                </c:pt>
                <c:pt idx="2336">
                  <c:v>1.1014236726236832</c:v>
                </c:pt>
                <c:pt idx="2337">
                  <c:v>1.0787717451589567</c:v>
                </c:pt>
                <c:pt idx="2338">
                  <c:v>1.0774105622641368</c:v>
                </c:pt>
                <c:pt idx="2339">
                  <c:v>1.0928689777185319</c:v>
                </c:pt>
                <c:pt idx="2340">
                  <c:v>1.0981467438797037</c:v>
                </c:pt>
                <c:pt idx="2341">
                  <c:v>1.0936051249130883</c:v>
                </c:pt>
                <c:pt idx="2342">
                  <c:v>1.0924516792904566</c:v>
                </c:pt>
                <c:pt idx="2343">
                  <c:v>1.0927771329845906</c:v>
                </c:pt>
                <c:pt idx="2344">
                  <c:v>1.0940061697884633</c:v>
                </c:pt>
                <c:pt idx="2345">
                  <c:v>1.0824796461391917</c:v>
                </c:pt>
                <c:pt idx="2346">
                  <c:v>1.0837299772331352</c:v>
                </c:pt>
                <c:pt idx="2347">
                  <c:v>1.0844559538209133</c:v>
                </c:pt>
                <c:pt idx="2348">
                  <c:v>1.084799909032351</c:v>
                </c:pt>
                <c:pt idx="2349">
                  <c:v>1.0902733469144263</c:v>
                </c:pt>
                <c:pt idx="2350">
                  <c:v>1.0880898770340466</c:v>
                </c:pt>
                <c:pt idx="2351">
                  <c:v>1.0902115707961963</c:v>
                </c:pt>
                <c:pt idx="2352">
                  <c:v>1.0902588497852315</c:v>
                </c:pt>
                <c:pt idx="2353">
                  <c:v>1.0927095514814338</c:v>
                </c:pt>
                <c:pt idx="2354">
                  <c:v>1.0936734289600853</c:v>
                </c:pt>
                <c:pt idx="2355">
                  <c:v>1.0946826991102601</c:v>
                </c:pt>
                <c:pt idx="2356">
                  <c:v>1.0835116979730002</c:v>
                </c:pt>
                <c:pt idx="2357">
                  <c:v>1.1012422985331509</c:v>
                </c:pt>
                <c:pt idx="2358">
                  <c:v>1.103337956709149</c:v>
                </c:pt>
                <c:pt idx="2359">
                  <c:v>1.1047376402340316</c:v>
                </c:pt>
                <c:pt idx="2360">
                  <c:v>1.0954142434641712</c:v>
                </c:pt>
                <c:pt idx="2361">
                  <c:v>1.1066108616226957</c:v>
                </c:pt>
                <c:pt idx="2362">
                  <c:v>1.0908493050174741</c:v>
                </c:pt>
                <c:pt idx="2363">
                  <c:v>1.0875752798044942</c:v>
                </c:pt>
                <c:pt idx="2364">
                  <c:v>1.0842077259308796</c:v>
                </c:pt>
                <c:pt idx="2365">
                  <c:v>1.0877325317127517</c:v>
                </c:pt>
                <c:pt idx="2366">
                  <c:v>1.0822959575793309</c:v>
                </c:pt>
                <c:pt idx="2367">
                  <c:v>1.096643051937277</c:v>
                </c:pt>
                <c:pt idx="2368">
                  <c:v>1.1004339595510473</c:v>
                </c:pt>
                <c:pt idx="2369">
                  <c:v>1.10416198859174</c:v>
                </c:pt>
                <c:pt idx="2370">
                  <c:v>1.1139738970467246</c:v>
                </c:pt>
                <c:pt idx="2371">
                  <c:v>1.1203269393851085</c:v>
                </c:pt>
                <c:pt idx="2372">
                  <c:v>1.1277867592147035</c:v>
                </c:pt>
                <c:pt idx="2373">
                  <c:v>1.116244707575837</c:v>
                </c:pt>
                <c:pt idx="2374">
                  <c:v>1.1283269645105933</c:v>
                </c:pt>
                <c:pt idx="2375">
                  <c:v>1.1331417225303946</c:v>
                </c:pt>
                <c:pt idx="2376">
                  <c:v>1.126573521545188</c:v>
                </c:pt>
                <c:pt idx="2377">
                  <c:v>1.1378892266259404</c:v>
                </c:pt>
                <c:pt idx="2378">
                  <c:v>1.1308881881022101</c:v>
                </c:pt>
                <c:pt idx="2379">
                  <c:v>1.1163113631371744</c:v>
                </c:pt>
                <c:pt idx="2380">
                  <c:v>1.1279726041719513</c:v>
                </c:pt>
                <c:pt idx="2381">
                  <c:v>1.1215224671517281</c:v>
                </c:pt>
                <c:pt idx="2382">
                  <c:v>1.1257153291381872</c:v>
                </c:pt>
                <c:pt idx="2383">
                  <c:v>1.1202754986388226</c:v>
                </c:pt>
                <c:pt idx="2384">
                  <c:v>1.1162265662188406</c:v>
                </c:pt>
                <c:pt idx="2385">
                  <c:v>1.1200760281123252</c:v>
                </c:pt>
                <c:pt idx="2386">
                  <c:v>1.126136220976004</c:v>
                </c:pt>
                <c:pt idx="2387">
                  <c:v>1.1261633256071093</c:v>
                </c:pt>
                <c:pt idx="2388">
                  <c:v>1.1065572243022981</c:v>
                </c:pt>
                <c:pt idx="2389">
                  <c:v>1.0991327003551163</c:v>
                </c:pt>
                <c:pt idx="2390">
                  <c:v>1.0942950020252129</c:v>
                </c:pt>
                <c:pt idx="2391">
                  <c:v>1.0974792285257442</c:v>
                </c:pt>
                <c:pt idx="2392">
                  <c:v>1.094857429080728</c:v>
                </c:pt>
                <c:pt idx="2393">
                  <c:v>1.0991741622362876</c:v>
                </c:pt>
                <c:pt idx="2394">
                  <c:v>1.0922011792651594</c:v>
                </c:pt>
                <c:pt idx="2395">
                  <c:v>1.0948672869527538</c:v>
                </c:pt>
                <c:pt idx="2396">
                  <c:v>1.0967501234673969</c:v>
                </c:pt>
                <c:pt idx="2397">
                  <c:v>1.1092014107373771</c:v>
                </c:pt>
                <c:pt idx="2398">
                  <c:v>1.0954986546013883</c:v>
                </c:pt>
                <c:pt idx="2399">
                  <c:v>1.0964966923056183</c:v>
                </c:pt>
                <c:pt idx="2400">
                  <c:v>1.0999093567749818</c:v>
                </c:pt>
                <c:pt idx="2401">
                  <c:v>1.1189896718237056</c:v>
                </c:pt>
                <c:pt idx="2402">
                  <c:v>1.1177600521925071</c:v>
                </c:pt>
                <c:pt idx="2403">
                  <c:v>1.1205383897015053</c:v>
                </c:pt>
                <c:pt idx="2404">
                  <c:v>1.1159618935331257</c:v>
                </c:pt>
                <c:pt idx="2405">
                  <c:v>1.1113352459364489</c:v>
                </c:pt>
                <c:pt idx="2406">
                  <c:v>1.1151423798989497</c:v>
                </c:pt>
                <c:pt idx="2407">
                  <c:v>1.1172046322159552</c:v>
                </c:pt>
                <c:pt idx="2408">
                  <c:v>1.1175187819670325</c:v>
                </c:pt>
                <c:pt idx="2409">
                  <c:v>1.1195539140053494</c:v>
                </c:pt>
                <c:pt idx="2410">
                  <c:v>1.1321160301695956</c:v>
                </c:pt>
                <c:pt idx="2411">
                  <c:v>1.1345460953839781</c:v>
                </c:pt>
                <c:pt idx="2412">
                  <c:v>1.1457757211333164</c:v>
                </c:pt>
                <c:pt idx="2413">
                  <c:v>1.1520140598460424</c:v>
                </c:pt>
                <c:pt idx="2414">
                  <c:v>1.1487906839078552</c:v>
                </c:pt>
                <c:pt idx="2415">
                  <c:v>1.1521664802528568</c:v>
                </c:pt>
                <c:pt idx="2416">
                  <c:v>1.1519683535359557</c:v>
                </c:pt>
                <c:pt idx="2417">
                  <c:v>1.1551213448365949</c:v>
                </c:pt>
                <c:pt idx="2418">
                  <c:v>1.1487766319137755</c:v>
                </c:pt>
                <c:pt idx="2419">
                  <c:v>1.1453399506531416</c:v>
                </c:pt>
                <c:pt idx="2420">
                  <c:v>1.1428724351293253</c:v>
                </c:pt>
                <c:pt idx="2421">
                  <c:v>1.1336951939860214</c:v>
                </c:pt>
                <c:pt idx="2422">
                  <c:v>1.1315178119709166</c:v>
                </c:pt>
                <c:pt idx="2423">
                  <c:v>1.1341574238765038</c:v>
                </c:pt>
                <c:pt idx="2424">
                  <c:v>1.1358108403890279</c:v>
                </c:pt>
                <c:pt idx="2425">
                  <c:v>1.1308765833680019</c:v>
                </c:pt>
                <c:pt idx="2426">
                  <c:v>1.1199389331788905</c:v>
                </c:pt>
                <c:pt idx="2427">
                  <c:v>1.1216945742029241</c:v>
                </c:pt>
                <c:pt idx="2428">
                  <c:v>1.1171138300290002</c:v>
                </c:pt>
                <c:pt idx="2429">
                  <c:v>1.1178758038184562</c:v>
                </c:pt>
                <c:pt idx="2430">
                  <c:v>1.1171146035965667</c:v>
                </c:pt>
                <c:pt idx="2431">
                  <c:v>1.1251074027911168</c:v>
                </c:pt>
                <c:pt idx="2432">
                  <c:v>1.1259801480488487</c:v>
                </c:pt>
                <c:pt idx="2433">
                  <c:v>1.1361052363469855</c:v>
                </c:pt>
                <c:pt idx="2434">
                  <c:v>1.1366057759854926</c:v>
                </c:pt>
                <c:pt idx="2435">
                  <c:v>1.1413278261409012</c:v>
                </c:pt>
                <c:pt idx="2436">
                  <c:v>1.1457099189228339</c:v>
                </c:pt>
                <c:pt idx="2437">
                  <c:v>1.1450865970488409</c:v>
                </c:pt>
                <c:pt idx="2438">
                  <c:v>1.1412453658561936</c:v>
                </c:pt>
                <c:pt idx="2439">
                  <c:v>1.1433475798771726</c:v>
                </c:pt>
                <c:pt idx="2440">
                  <c:v>1.1444006338280945</c:v>
                </c:pt>
                <c:pt idx="2441">
                  <c:v>1.1429906349438277</c:v>
                </c:pt>
                <c:pt idx="2442">
                  <c:v>1.1424791890511838</c:v>
                </c:pt>
                <c:pt idx="2443">
                  <c:v>1.1384581053441873</c:v>
                </c:pt>
                <c:pt idx="2444">
                  <c:v>1.1360115190975744</c:v>
                </c:pt>
                <c:pt idx="2445">
                  <c:v>1.1275595637322648</c:v>
                </c:pt>
                <c:pt idx="2446">
                  <c:v>1.1171449456042943</c:v>
                </c:pt>
                <c:pt idx="2447">
                  <c:v>1.1218230096282367</c:v>
                </c:pt>
                <c:pt idx="2448">
                  <c:v>1.121301783242757</c:v>
                </c:pt>
                <c:pt idx="2449">
                  <c:v>1.121609308588476</c:v>
                </c:pt>
                <c:pt idx="2450">
                  <c:v>1.1164816741613832</c:v>
                </c:pt>
                <c:pt idx="2451">
                  <c:v>1.1113411501714821</c:v>
                </c:pt>
                <c:pt idx="2452">
                  <c:v>1.1178691311949878</c:v>
                </c:pt>
                <c:pt idx="2453">
                  <c:v>1.1119388721122887</c:v>
                </c:pt>
                <c:pt idx="2454">
                  <c:v>1.1133766340578135</c:v>
                </c:pt>
                <c:pt idx="2455">
                  <c:v>1.1186375492791021</c:v>
                </c:pt>
                <c:pt idx="2456">
                  <c:v>1.1188991352217548</c:v>
                </c:pt>
                <c:pt idx="2457">
                  <c:v>1.1217990607392301</c:v>
                </c:pt>
                <c:pt idx="2458">
                  <c:v>1.1397783017008762</c:v>
                </c:pt>
                <c:pt idx="2459">
                  <c:v>1.1355511525645907</c:v>
                </c:pt>
                <c:pt idx="2460">
                  <c:v>1.1333098593755067</c:v>
                </c:pt>
                <c:pt idx="2461">
                  <c:v>1.1391264239193508</c:v>
                </c:pt>
                <c:pt idx="2462">
                  <c:v>1.1402396374697903</c:v>
                </c:pt>
                <c:pt idx="2463">
                  <c:v>1.1498682634757071</c:v>
                </c:pt>
                <c:pt idx="2464">
                  <c:v>1.1536152060691578</c:v>
                </c:pt>
                <c:pt idx="2465">
                  <c:v>1.1502215047265885</c:v>
                </c:pt>
                <c:pt idx="2466">
                  <c:v>1.1524453963711223</c:v>
                </c:pt>
                <c:pt idx="2467">
                  <c:v>1.1483251610161849</c:v>
                </c:pt>
                <c:pt idx="2468">
                  <c:v>1.1441983323175795</c:v>
                </c:pt>
                <c:pt idx="2469">
                  <c:v>1.1327133754434577</c:v>
                </c:pt>
                <c:pt idx="2470">
                  <c:v>1.128557196334411</c:v>
                </c:pt>
                <c:pt idx="2471">
                  <c:v>1.1311813681673617</c:v>
                </c:pt>
                <c:pt idx="2472">
                  <c:v>1.127506012901988</c:v>
                </c:pt>
                <c:pt idx="2473">
                  <c:v>1.1452764978911869</c:v>
                </c:pt>
                <c:pt idx="2474">
                  <c:v>1.1504457869181428</c:v>
                </c:pt>
                <c:pt idx="2475">
                  <c:v>1.1456817709632432</c:v>
                </c:pt>
                <c:pt idx="2476">
                  <c:v>1.1403590496822325</c:v>
                </c:pt>
                <c:pt idx="2477">
                  <c:v>1.1496033668613128</c:v>
                </c:pt>
                <c:pt idx="2478">
                  <c:v>1.1505116317211193</c:v>
                </c:pt>
                <c:pt idx="2479">
                  <c:v>1.1482271687658412</c:v>
                </c:pt>
                <c:pt idx="2480">
                  <c:v>1.152827788081892</c:v>
                </c:pt>
                <c:pt idx="2481">
                  <c:v>1.1542735800903483</c:v>
                </c:pt>
                <c:pt idx="2482">
                  <c:v>1.1498176956331059</c:v>
                </c:pt>
                <c:pt idx="2483">
                  <c:v>1.1465203130261836</c:v>
                </c:pt>
                <c:pt idx="2484">
                  <c:v>1.1355695296973196</c:v>
                </c:pt>
                <c:pt idx="2485">
                  <c:v>1.1334135539771015</c:v>
                </c:pt>
                <c:pt idx="2486">
                  <c:v>1.1395451560269056</c:v>
                </c:pt>
                <c:pt idx="2487">
                  <c:v>1.1360951248041196</c:v>
                </c:pt>
                <c:pt idx="2488">
                  <c:v>1.1390342235336723</c:v>
                </c:pt>
                <c:pt idx="2489">
                  <c:v>1.1348372835912499</c:v>
                </c:pt>
                <c:pt idx="2490">
                  <c:v>1.1361253948691514</c:v>
                </c:pt>
                <c:pt idx="2491">
                  <c:v>1.1337752896457984</c:v>
                </c:pt>
                <c:pt idx="2492">
                  <c:v>1.137994355237941</c:v>
                </c:pt>
                <c:pt idx="2493">
                  <c:v>1.1346697693364436</c:v>
                </c:pt>
                <c:pt idx="2494">
                  <c:v>1.1300540163736359</c:v>
                </c:pt>
                <c:pt idx="2495">
                  <c:v>1.1291226585068759</c:v>
                </c:pt>
                <c:pt idx="2496">
                  <c:v>1.1304232544557706</c:v>
                </c:pt>
                <c:pt idx="2497">
                  <c:v>1.1325646512432135</c:v>
                </c:pt>
                <c:pt idx="2498">
                  <c:v>1.1366043581042473</c:v>
                </c:pt>
                <c:pt idx="2499">
                  <c:v>1.1328537483560037</c:v>
                </c:pt>
                <c:pt idx="2500">
                  <c:v>1.1384402265281042</c:v>
                </c:pt>
                <c:pt idx="2501">
                  <c:v>1.1411497845212744</c:v>
                </c:pt>
                <c:pt idx="2502">
                  <c:v>1.1398258742412297</c:v>
                </c:pt>
                <c:pt idx="2503">
                  <c:v>1.1280388555957588</c:v>
                </c:pt>
                <c:pt idx="2504">
                  <c:v>1.1267000991299279</c:v>
                </c:pt>
                <c:pt idx="2505">
                  <c:v>1.1279695515819281</c:v>
                </c:pt>
                <c:pt idx="2506">
                  <c:v>1.1294608096142613</c:v>
                </c:pt>
                <c:pt idx="2507">
                  <c:v>1.1222065925834035</c:v>
                </c:pt>
                <c:pt idx="2508">
                  <c:v>1.1270872407693127</c:v>
                </c:pt>
                <c:pt idx="2509">
                  <c:v>1.1254450973338093</c:v>
                </c:pt>
                <c:pt idx="2510">
                  <c:v>1.1250475884420927</c:v>
                </c:pt>
                <c:pt idx="2511">
                  <c:v>1.1290486787175178</c:v>
                </c:pt>
                <c:pt idx="2512">
                  <c:v>1.1302095443296514</c:v>
                </c:pt>
                <c:pt idx="2513">
                  <c:v>1.128253436681329</c:v>
                </c:pt>
                <c:pt idx="2514">
                  <c:v>1.1275059701413739</c:v>
                </c:pt>
                <c:pt idx="2515">
                  <c:v>1.1251673942586458</c:v>
                </c:pt>
                <c:pt idx="2516">
                  <c:v>1.1219742623909092</c:v>
                </c:pt>
                <c:pt idx="2517">
                  <c:v>1.1214674161849312</c:v>
                </c:pt>
                <c:pt idx="2518">
                  <c:v>1.1128829316154742</c:v>
                </c:pt>
                <c:pt idx="2519">
                  <c:v>1.1192119539804986</c:v>
                </c:pt>
                <c:pt idx="2520">
                  <c:v>1.1185092617403882</c:v>
                </c:pt>
                <c:pt idx="2521">
                  <c:v>1.1178713155813129</c:v>
                </c:pt>
                <c:pt idx="2522">
                  <c:v>1.1202988808617509</c:v>
                </c:pt>
                <c:pt idx="2523">
                  <c:v>1.1166918165848077</c:v>
                </c:pt>
                <c:pt idx="2524">
                  <c:v>1.1157203436498691</c:v>
                </c:pt>
                <c:pt idx="2525">
                  <c:v>1.1198791471120755</c:v>
                </c:pt>
                <c:pt idx="2526">
                  <c:v>1.1181023325302921</c:v>
                </c:pt>
                <c:pt idx="2527">
                  <c:v>1.1175507081613396</c:v>
                </c:pt>
                <c:pt idx="2528">
                  <c:v>1.1148600560686071</c:v>
                </c:pt>
                <c:pt idx="2529">
                  <c:v>1.1222880955596386</c:v>
                </c:pt>
                <c:pt idx="2530">
                  <c:v>1.1180470130919631</c:v>
                </c:pt>
                <c:pt idx="2531">
                  <c:v>1.1192564672900285</c:v>
                </c:pt>
                <c:pt idx="2532">
                  <c:v>1.1247084070128202</c:v>
                </c:pt>
                <c:pt idx="2533">
                  <c:v>1.12031147471728</c:v>
                </c:pt>
                <c:pt idx="2534">
                  <c:v>1.1174837010136749</c:v>
                </c:pt>
                <c:pt idx="2535">
                  <c:v>1.1168167896277166</c:v>
                </c:pt>
                <c:pt idx="2536">
                  <c:v>1.1207001712722438</c:v>
                </c:pt>
                <c:pt idx="2537">
                  <c:v>1.1151750749485372</c:v>
                </c:pt>
                <c:pt idx="2538">
                  <c:v>1.1170334073286337</c:v>
                </c:pt>
                <c:pt idx="2539">
                  <c:v>1.1190767211385981</c:v>
                </c:pt>
                <c:pt idx="2540">
                  <c:v>1.1178186177440077</c:v>
                </c:pt>
                <c:pt idx="2541">
                  <c:v>1.1156398799349929</c:v>
                </c:pt>
                <c:pt idx="2542">
                  <c:v>1.1190061881042377</c:v>
                </c:pt>
                <c:pt idx="2543">
                  <c:v>1.1162572407210716</c:v>
                </c:pt>
                <c:pt idx="2544">
                  <c:v>1.1133404990032703</c:v>
                </c:pt>
                <c:pt idx="2545">
                  <c:v>1.108242702242237</c:v>
                </c:pt>
                <c:pt idx="2546">
                  <c:v>1.1108472360178183</c:v>
                </c:pt>
                <c:pt idx="2547">
                  <c:v>1.1077359418653669</c:v>
                </c:pt>
                <c:pt idx="2548">
                  <c:v>1.1132062627768384</c:v>
                </c:pt>
                <c:pt idx="2549">
                  <c:v>1.1143479241548162</c:v>
                </c:pt>
                <c:pt idx="2550">
                  <c:v>1.1061341291169122</c:v>
                </c:pt>
                <c:pt idx="2551">
                  <c:v>1.1106550895871221</c:v>
                </c:pt>
                <c:pt idx="2552">
                  <c:v>1.1132603186453744</c:v>
                </c:pt>
                <c:pt idx="2553">
                  <c:v>1.109697236506562</c:v>
                </c:pt>
                <c:pt idx="2554">
                  <c:v>1.1128573884597461</c:v>
                </c:pt>
                <c:pt idx="2555">
                  <c:v>1.1130907601130315</c:v>
                </c:pt>
                <c:pt idx="2556">
                  <c:v>1.1130640114828834</c:v>
                </c:pt>
                <c:pt idx="2557">
                  <c:v>1.1083996553494784</c:v>
                </c:pt>
                <c:pt idx="2558">
                  <c:v>1.108962547545786</c:v>
                </c:pt>
                <c:pt idx="2559">
                  <c:v>1.1075916448744387</c:v>
                </c:pt>
                <c:pt idx="2560">
                  <c:v>1.1068541924596269</c:v>
                </c:pt>
                <c:pt idx="2561">
                  <c:v>1.1067577976035168</c:v>
                </c:pt>
                <c:pt idx="2562">
                  <c:v>1.1058408855124637</c:v>
                </c:pt>
                <c:pt idx="2563">
                  <c:v>1.1085158533968043</c:v>
                </c:pt>
                <c:pt idx="2564">
                  <c:v>1.1106305940877153</c:v>
                </c:pt>
                <c:pt idx="2565">
                  <c:v>1.1120620715482006</c:v>
                </c:pt>
                <c:pt idx="2566">
                  <c:v>1.1126811476606944</c:v>
                </c:pt>
                <c:pt idx="2567">
                  <c:v>1.1137791533280703</c:v>
                </c:pt>
                <c:pt idx="2568">
                  <c:v>1.1159748463615069</c:v>
                </c:pt>
                <c:pt idx="2569">
                  <c:v>1.1137531712075659</c:v>
                </c:pt>
                <c:pt idx="2570">
                  <c:v>1.1105544249246073</c:v>
                </c:pt>
                <c:pt idx="2571">
                  <c:v>1.103094237984656</c:v>
                </c:pt>
                <c:pt idx="2572">
                  <c:v>1.1020253651355996</c:v>
                </c:pt>
                <c:pt idx="2573">
                  <c:v>1.1042200318423914</c:v>
                </c:pt>
                <c:pt idx="2574">
                  <c:v>1.0911443126431579</c:v>
                </c:pt>
                <c:pt idx="2575">
                  <c:v>1.091076292346479</c:v>
                </c:pt>
                <c:pt idx="2576">
                  <c:v>1.0879381427491013</c:v>
                </c:pt>
                <c:pt idx="2577">
                  <c:v>1.078883503371006</c:v>
                </c:pt>
                <c:pt idx="2578">
                  <c:v>1.0703612399290181</c:v>
                </c:pt>
                <c:pt idx="2579">
                  <c:v>1.0699407059929407</c:v>
                </c:pt>
                <c:pt idx="2580">
                  <c:v>1.0608953956779161</c:v>
                </c:pt>
                <c:pt idx="2581">
                  <c:v>1.0605819144036468</c:v>
                </c:pt>
                <c:pt idx="2582">
                  <c:v>1.0573261353143151</c:v>
                </c:pt>
                <c:pt idx="2583">
                  <c:v>1.0569149215151061</c:v>
                </c:pt>
                <c:pt idx="2584">
                  <c:v>1.0587040899453544</c:v>
                </c:pt>
                <c:pt idx="2585">
                  <c:v>1.0613457026509854</c:v>
                </c:pt>
                <c:pt idx="2586">
                  <c:v>1.0597021571742347</c:v>
                </c:pt>
                <c:pt idx="2587">
                  <c:v>1.0564134653885981</c:v>
                </c:pt>
                <c:pt idx="2588">
                  <c:v>1.062690687505244</c:v>
                </c:pt>
                <c:pt idx="2589">
                  <c:v>1.064249280881564</c:v>
                </c:pt>
                <c:pt idx="2590">
                  <c:v>1.0667052074641816</c:v>
                </c:pt>
                <c:pt idx="2591">
                  <c:v>1.0730239409070981</c:v>
                </c:pt>
                <c:pt idx="2592">
                  <c:v>1.062494625479129</c:v>
                </c:pt>
                <c:pt idx="2593">
                  <c:v>1.0578782506416433</c:v>
                </c:pt>
                <c:pt idx="2594">
                  <c:v>1.0591633950275923</c:v>
                </c:pt>
                <c:pt idx="2595">
                  <c:v>1.0573127673756892</c:v>
                </c:pt>
                <c:pt idx="2596">
                  <c:v>1.0434615186759497</c:v>
                </c:pt>
                <c:pt idx="2597">
                  <c:v>1.0400422625878598</c:v>
                </c:pt>
                <c:pt idx="2598">
                  <c:v>1.0410153286969364</c:v>
                </c:pt>
                <c:pt idx="2599">
                  <c:v>1.0447570936989603</c:v>
                </c:pt>
                <c:pt idx="2600">
                  <c:v>1.0472263977562015</c:v>
                </c:pt>
                <c:pt idx="2601">
                  <c:v>1.0495461454167831</c:v>
                </c:pt>
                <c:pt idx="2602">
                  <c:v>1.048113791895426</c:v>
                </c:pt>
                <c:pt idx="2603">
                  <c:v>1.0471673287226204</c:v>
                </c:pt>
                <c:pt idx="2604">
                  <c:v>1.0471558998737902</c:v>
                </c:pt>
                <c:pt idx="2605">
                  <c:v>1.0415636382814293</c:v>
                </c:pt>
                <c:pt idx="2606">
                  <c:v>1.0371553146765351</c:v>
                </c:pt>
                <c:pt idx="2607">
                  <c:v>1.0462449995745886</c:v>
                </c:pt>
                <c:pt idx="2608">
                  <c:v>1.0483351854289833</c:v>
                </c:pt>
                <c:pt idx="2609">
                  <c:v>1.0496812282549917</c:v>
                </c:pt>
                <c:pt idx="2610">
                  <c:v>1.0474571298152724</c:v>
                </c:pt>
                <c:pt idx="2611">
                  <c:v>1.0495734052105046</c:v>
                </c:pt>
                <c:pt idx="2612">
                  <c:v>1.0629936810084282</c:v>
                </c:pt>
                <c:pt idx="2613">
                  <c:v>1.0581048037403977</c:v>
                </c:pt>
                <c:pt idx="2614">
                  <c:v>1.0589266550423482</c:v>
                </c:pt>
                <c:pt idx="2615">
                  <c:v>1.0600933337909135</c:v>
                </c:pt>
                <c:pt idx="2616">
                  <c:v>1.060032344061663</c:v>
                </c:pt>
                <c:pt idx="2617">
                  <c:v>1.0626410924947611</c:v>
                </c:pt>
                <c:pt idx="2618">
                  <c:v>1.0614965175329356</c:v>
                </c:pt>
                <c:pt idx="2619">
                  <c:v>1.0580003602798564</c:v>
                </c:pt>
                <c:pt idx="2620">
                  <c:v>1.0629130237243394</c:v>
                </c:pt>
                <c:pt idx="2621">
                  <c:v>1.0579517536770866</c:v>
                </c:pt>
                <c:pt idx="2622">
                  <c:v>1.0587799146477004</c:v>
                </c:pt>
                <c:pt idx="2623">
                  <c:v>1.0674280290447506</c:v>
                </c:pt>
                <c:pt idx="2624">
                  <c:v>1.0711236313008281</c:v>
                </c:pt>
                <c:pt idx="2625">
                  <c:v>1.068416031264982</c:v>
                </c:pt>
                <c:pt idx="2626">
                  <c:v>1.0677599122813546</c:v>
                </c:pt>
                <c:pt idx="2627">
                  <c:v>1.0690822351411595</c:v>
                </c:pt>
                <c:pt idx="2628">
                  <c:v>1.0677249971244402</c:v>
                </c:pt>
                <c:pt idx="2629">
                  <c:v>1.0651637380361245</c:v>
                </c:pt>
                <c:pt idx="2630">
                  <c:v>1.0624982435134149</c:v>
                </c:pt>
                <c:pt idx="2631">
                  <c:v>1.0607949115452002</c:v>
                </c:pt>
                <c:pt idx="2632">
                  <c:v>1.0595428214077396</c:v>
                </c:pt>
                <c:pt idx="2633">
                  <c:v>1.0617201645265402</c:v>
                </c:pt>
                <c:pt idx="2634">
                  <c:v>1.0620001242389596</c:v>
                </c:pt>
                <c:pt idx="2635">
                  <c:v>1.0589464888105609</c:v>
                </c:pt>
                <c:pt idx="2636">
                  <c:v>1.0613972206535116</c:v>
                </c:pt>
                <c:pt idx="2637">
                  <c:v>1.0606707973350937</c:v>
                </c:pt>
                <c:pt idx="2638">
                  <c:v>1.0577684728569028</c:v>
                </c:pt>
                <c:pt idx="2639">
                  <c:v>1.0585556936462788</c:v>
                </c:pt>
                <c:pt idx="2640">
                  <c:v>1.0539706860786968</c:v>
                </c:pt>
                <c:pt idx="2641">
                  <c:v>1.0548398878758507</c:v>
                </c:pt>
                <c:pt idx="2642">
                  <c:v>1.0629766834933985</c:v>
                </c:pt>
                <c:pt idx="2643">
                  <c:v>1.0596858995145066</c:v>
                </c:pt>
                <c:pt idx="2644">
                  <c:v>1.0553608458098322</c:v>
                </c:pt>
                <c:pt idx="2645">
                  <c:v>1.0524733142735869</c:v>
                </c:pt>
                <c:pt idx="2646">
                  <c:v>1.0486969468977398</c:v>
                </c:pt>
                <c:pt idx="2647">
                  <c:v>1.0499590465845059</c:v>
                </c:pt>
                <c:pt idx="2648">
                  <c:v>1.0483775614089241</c:v>
                </c:pt>
                <c:pt idx="2649">
                  <c:v>1.0452293003864777</c:v>
                </c:pt>
                <c:pt idx="2650">
                  <c:v>1.0408798521270457</c:v>
                </c:pt>
                <c:pt idx="2651">
                  <c:v>1.0500026114169267</c:v>
                </c:pt>
                <c:pt idx="2652">
                  <c:v>1.0457245722373405</c:v>
                </c:pt>
                <c:pt idx="2653">
                  <c:v>1.0498319660602016</c:v>
                </c:pt>
                <c:pt idx="2654">
                  <c:v>1.047219076355933</c:v>
                </c:pt>
                <c:pt idx="2655">
                  <c:v>1.0390649084200172</c:v>
                </c:pt>
                <c:pt idx="2656">
                  <c:v>1.0387834583649667</c:v>
                </c:pt>
                <c:pt idx="2657">
                  <c:v>1.0366327021860429</c:v>
                </c:pt>
                <c:pt idx="2658">
                  <c:v>1.0437065465471063</c:v>
                </c:pt>
                <c:pt idx="2659">
                  <c:v>1.0455862666126245</c:v>
                </c:pt>
                <c:pt idx="2660">
                  <c:v>1.0440913481366831</c:v>
                </c:pt>
                <c:pt idx="2661">
                  <c:v>1.052795949613847</c:v>
                </c:pt>
                <c:pt idx="2662">
                  <c:v>1.0558269652712513</c:v>
                </c:pt>
                <c:pt idx="2663">
                  <c:v>1.0608469332155734</c:v>
                </c:pt>
                <c:pt idx="2664">
                  <c:v>1.063395773793552</c:v>
                </c:pt>
                <c:pt idx="2665">
                  <c:v>1.0715196154640978</c:v>
                </c:pt>
                <c:pt idx="2666">
                  <c:v>1.0691234520803448</c:v>
                </c:pt>
                <c:pt idx="2667">
                  <c:v>1.0745745008405814</c:v>
                </c:pt>
                <c:pt idx="2668">
                  <c:v>1.0732695972881297</c:v>
                </c:pt>
                <c:pt idx="2669">
                  <c:v>1.0781413374059632</c:v>
                </c:pt>
                <c:pt idx="2670">
                  <c:v>1.0749318200540656</c:v>
                </c:pt>
                <c:pt idx="2671">
                  <c:v>1.0731145069788404</c:v>
                </c:pt>
                <c:pt idx="2672">
                  <c:v>1.0729754926001021</c:v>
                </c:pt>
                <c:pt idx="2673">
                  <c:v>1.0758805864084446</c:v>
                </c:pt>
                <c:pt idx="2674">
                  <c:v>1.0701429944063729</c:v>
                </c:pt>
                <c:pt idx="2675">
                  <c:v>1.0688903516175272</c:v>
                </c:pt>
                <c:pt idx="2676">
                  <c:v>1.0698441143793038</c:v>
                </c:pt>
                <c:pt idx="2677">
                  <c:v>1.0718021808012794</c:v>
                </c:pt>
                <c:pt idx="2678">
                  <c:v>1.0626735530138929</c:v>
                </c:pt>
                <c:pt idx="2679">
                  <c:v>1.059551156311443</c:v>
                </c:pt>
                <c:pt idx="2680">
                  <c:v>1.0636785298711593</c:v>
                </c:pt>
                <c:pt idx="2681">
                  <c:v>1.0687735654343864</c:v>
                </c:pt>
                <c:pt idx="2682">
                  <c:v>1.0647672590591981</c:v>
                </c:pt>
                <c:pt idx="2683">
                  <c:v>1.0645619465586686</c:v>
                </c:pt>
                <c:pt idx="2684">
                  <c:v>1.0654188178031889</c:v>
                </c:pt>
                <c:pt idx="2685">
                  <c:v>1.0680369963013743</c:v>
                </c:pt>
                <c:pt idx="2686">
                  <c:v>1.0734273417965079</c:v>
                </c:pt>
                <c:pt idx="2687">
                  <c:v>1.0753441492830333</c:v>
                </c:pt>
                <c:pt idx="2688">
                  <c:v>1.0755059625070251</c:v>
                </c:pt>
                <c:pt idx="2689">
                  <c:v>1.0904714610793862</c:v>
                </c:pt>
                <c:pt idx="2690">
                  <c:v>1.0885247911344822</c:v>
                </c:pt>
                <c:pt idx="2691">
                  <c:v>1.0867426436307286</c:v>
                </c:pt>
                <c:pt idx="2692">
                  <c:v>1.0815907882938502</c:v>
                </c:pt>
                <c:pt idx="2693">
                  <c:v>1.0822386640070216</c:v>
                </c:pt>
                <c:pt idx="2694">
                  <c:v>1.0812211011194879</c:v>
                </c:pt>
                <c:pt idx="2695">
                  <c:v>1.0863836803929523</c:v>
                </c:pt>
                <c:pt idx="2696">
                  <c:v>1.0822103754524099</c:v>
                </c:pt>
                <c:pt idx="2697">
                  <c:v>1.0863934589076025</c:v>
                </c:pt>
                <c:pt idx="2698">
                  <c:v>1.091022484536623</c:v>
                </c:pt>
                <c:pt idx="2699">
                  <c:v>1.089290392962029</c:v>
                </c:pt>
                <c:pt idx="2700">
                  <c:v>1.0875844560814223</c:v>
                </c:pt>
                <c:pt idx="2701">
                  <c:v>1.0862637881568917</c:v>
                </c:pt>
                <c:pt idx="2702">
                  <c:v>1.0872524951304579</c:v>
                </c:pt>
                <c:pt idx="2703">
                  <c:v>1.0925308359889594</c:v>
                </c:pt>
                <c:pt idx="2704">
                  <c:v>1.0926971711147526</c:v>
                </c:pt>
                <c:pt idx="2705">
                  <c:v>1.0965013073259002</c:v>
                </c:pt>
                <c:pt idx="2706">
                  <c:v>1.097957765100998</c:v>
                </c:pt>
                <c:pt idx="2707">
                  <c:v>1.0921373862522366</c:v>
                </c:pt>
                <c:pt idx="2708">
                  <c:v>1.0971196173963498</c:v>
                </c:pt>
                <c:pt idx="2709">
                  <c:v>1.0981563862733779</c:v>
                </c:pt>
                <c:pt idx="2710">
                  <c:v>1.1002286027921424</c:v>
                </c:pt>
                <c:pt idx="2711">
                  <c:v>1.1028498376312668</c:v>
                </c:pt>
                <c:pt idx="2712">
                  <c:v>1.0993562551285103</c:v>
                </c:pt>
                <c:pt idx="2713">
                  <c:v>1.0973653526555414</c:v>
                </c:pt>
                <c:pt idx="2714">
                  <c:v>1.0934681972753375</c:v>
                </c:pt>
                <c:pt idx="2715">
                  <c:v>1.0960133690021012</c:v>
                </c:pt>
                <c:pt idx="2716">
                  <c:v>1.0973305238453139</c:v>
                </c:pt>
                <c:pt idx="2717">
                  <c:v>1.0996440573456752</c:v>
                </c:pt>
                <c:pt idx="2718">
                  <c:v>1.1027388612174458</c:v>
                </c:pt>
                <c:pt idx="2719">
                  <c:v>1.1026122705705068</c:v>
                </c:pt>
                <c:pt idx="2720">
                  <c:v>1.1003963554352802</c:v>
                </c:pt>
                <c:pt idx="2721">
                  <c:v>1.1009697358719768</c:v>
                </c:pt>
                <c:pt idx="2722">
                  <c:v>1.0987601384175145</c:v>
                </c:pt>
                <c:pt idx="2723">
                  <c:v>1.0978610472227173</c:v>
                </c:pt>
                <c:pt idx="2724">
                  <c:v>1.0958710842898283</c:v>
                </c:pt>
                <c:pt idx="2725">
                  <c:v>1.1011982695486775</c:v>
                </c:pt>
                <c:pt idx="2726">
                  <c:v>1.1095068140800184</c:v>
                </c:pt>
                <c:pt idx="2727">
                  <c:v>1.1112234488580872</c:v>
                </c:pt>
                <c:pt idx="2728">
                  <c:v>1.1160506969420279</c:v>
                </c:pt>
                <c:pt idx="2729">
                  <c:v>1.1136225864454912</c:v>
                </c:pt>
                <c:pt idx="2730">
                  <c:v>1.1141167234153215</c:v>
                </c:pt>
                <c:pt idx="2731">
                  <c:v>1.1153703183878645</c:v>
                </c:pt>
                <c:pt idx="2732">
                  <c:v>1.1178976652561057</c:v>
                </c:pt>
                <c:pt idx="2733">
                  <c:v>1.1205573516146667</c:v>
                </c:pt>
                <c:pt idx="2734">
                  <c:v>1.1218932178762613</c:v>
                </c:pt>
                <c:pt idx="2735">
                  <c:v>1.1270492951233382</c:v>
                </c:pt>
                <c:pt idx="2736">
                  <c:v>1.1284788974168403</c:v>
                </c:pt>
                <c:pt idx="2737">
                  <c:v>1.132267045847472</c:v>
                </c:pt>
                <c:pt idx="2738">
                  <c:v>1.130450670888564</c:v>
                </c:pt>
                <c:pt idx="2739">
                  <c:v>1.1238781965856592</c:v>
                </c:pt>
                <c:pt idx="2740">
                  <c:v>1.1230257431228601</c:v>
                </c:pt>
                <c:pt idx="2741">
                  <c:v>1.1272890417530836</c:v>
                </c:pt>
                <c:pt idx="2742">
                  <c:v>1.1320133859429613</c:v>
                </c:pt>
                <c:pt idx="2743">
                  <c:v>1.1318990760072438</c:v>
                </c:pt>
                <c:pt idx="2744">
                  <c:v>1.1307492289429928</c:v>
                </c:pt>
                <c:pt idx="2745">
                  <c:v>1.1347804889306152</c:v>
                </c:pt>
                <c:pt idx="2746">
                  <c:v>1.143857291209889</c:v>
                </c:pt>
                <c:pt idx="2747">
                  <c:v>1.142796543948172</c:v>
                </c:pt>
                <c:pt idx="2748">
                  <c:v>1.1465918387443346</c:v>
                </c:pt>
                <c:pt idx="2749">
                  <c:v>1.1466697363584142</c:v>
                </c:pt>
                <c:pt idx="2750">
                  <c:v>1.1515146465819974</c:v>
                </c:pt>
                <c:pt idx="2751">
                  <c:v>1.1500886815696794</c:v>
                </c:pt>
                <c:pt idx="2752">
                  <c:v>1.1519579796408097</c:v>
                </c:pt>
                <c:pt idx="2753">
                  <c:v>1.1553284840063416</c:v>
                </c:pt>
                <c:pt idx="2754">
                  <c:v>1.151196133481442</c:v>
                </c:pt>
                <c:pt idx="2755">
                  <c:v>1.1484026618211798</c:v>
                </c:pt>
                <c:pt idx="2756">
                  <c:v>1.1536514621894911</c:v>
                </c:pt>
                <c:pt idx="2757">
                  <c:v>1.1479731036687537</c:v>
                </c:pt>
                <c:pt idx="2758">
                  <c:v>1.1530890475739637</c:v>
                </c:pt>
                <c:pt idx="2759">
                  <c:v>1.1549199457022661</c:v>
                </c:pt>
                <c:pt idx="2760">
                  <c:v>1.1543259911089589</c:v>
                </c:pt>
                <c:pt idx="2761">
                  <c:v>1.1544252639851924</c:v>
                </c:pt>
                <c:pt idx="2762">
                  <c:v>1.1575511597940986</c:v>
                </c:pt>
                <c:pt idx="2763">
                  <c:v>1.1517071869581781</c:v>
                </c:pt>
                <c:pt idx="2764">
                  <c:v>1.1542342083215431</c:v>
                </c:pt>
                <c:pt idx="2765">
                  <c:v>1.1539644254346473</c:v>
                </c:pt>
                <c:pt idx="2766">
                  <c:v>1.1538219906216156</c:v>
                </c:pt>
                <c:pt idx="2767">
                  <c:v>1.1528326081029472</c:v>
                </c:pt>
                <c:pt idx="2768">
                  <c:v>1.1551225350128356</c:v>
                </c:pt>
                <c:pt idx="2769">
                  <c:v>1.155214426834253</c:v>
                </c:pt>
                <c:pt idx="2770">
                  <c:v>1.1496771103125101</c:v>
                </c:pt>
                <c:pt idx="2771">
                  <c:v>1.1570218417824503</c:v>
                </c:pt>
                <c:pt idx="2772">
                  <c:v>1.1546987830916178</c:v>
                </c:pt>
                <c:pt idx="2773">
                  <c:v>1.1520556049544184</c:v>
                </c:pt>
                <c:pt idx="2774">
                  <c:v>1.155227386005129</c:v>
                </c:pt>
                <c:pt idx="2775">
                  <c:v>1.1539523494703576</c:v>
                </c:pt>
                <c:pt idx="2776">
                  <c:v>1.1573703482888409</c:v>
                </c:pt>
                <c:pt idx="2777">
                  <c:v>1.1505462603282692</c:v>
                </c:pt>
                <c:pt idx="2778">
                  <c:v>1.1577071066321427</c:v>
                </c:pt>
                <c:pt idx="2779">
                  <c:v>1.1613364745830115</c:v>
                </c:pt>
                <c:pt idx="2780">
                  <c:v>1.1684668969951093</c:v>
                </c:pt>
                <c:pt idx="2781">
                  <c:v>1.1702054838250984</c:v>
                </c:pt>
                <c:pt idx="2782">
                  <c:v>1.1750680603463646</c:v>
                </c:pt>
                <c:pt idx="2783">
                  <c:v>1.1700538053110361</c:v>
                </c:pt>
                <c:pt idx="2784">
                  <c:v>1.1698472966686353</c:v>
                </c:pt>
                <c:pt idx="2785">
                  <c:v>1.1775853111151762</c:v>
                </c:pt>
                <c:pt idx="2786">
                  <c:v>1.1750420086238293</c:v>
                </c:pt>
                <c:pt idx="2787">
                  <c:v>1.1786310860764286</c:v>
                </c:pt>
                <c:pt idx="2788">
                  <c:v>1.1769282957218248</c:v>
                </c:pt>
                <c:pt idx="2789">
                  <c:v>1.1706814538475685</c:v>
                </c:pt>
                <c:pt idx="2790">
                  <c:v>1.1757630466567806</c:v>
                </c:pt>
                <c:pt idx="2791">
                  <c:v>1.1720466860642194</c:v>
                </c:pt>
                <c:pt idx="2792">
                  <c:v>1.1715672796440464</c:v>
                </c:pt>
                <c:pt idx="2793">
                  <c:v>1.1758970873400805</c:v>
                </c:pt>
                <c:pt idx="2794">
                  <c:v>1.1751955641330916</c:v>
                </c:pt>
                <c:pt idx="2795">
                  <c:v>1.174848312111237</c:v>
                </c:pt>
                <c:pt idx="2796">
                  <c:v>1.1703105568406154</c:v>
                </c:pt>
                <c:pt idx="2797">
                  <c:v>1.166807610192089</c:v>
                </c:pt>
                <c:pt idx="2798">
                  <c:v>1.1707264548713503</c:v>
                </c:pt>
                <c:pt idx="2799">
                  <c:v>1.1657487852080186</c:v>
                </c:pt>
                <c:pt idx="2800">
                  <c:v>1.1626130275356172</c:v>
                </c:pt>
                <c:pt idx="2801">
                  <c:v>1.1606672473721027</c:v>
                </c:pt>
                <c:pt idx="2802">
                  <c:v>1.164464158505957</c:v>
                </c:pt>
                <c:pt idx="2803">
                  <c:v>1.1578032196405819</c:v>
                </c:pt>
                <c:pt idx="2804">
                  <c:v>1.1570154033379985</c:v>
                </c:pt>
                <c:pt idx="2805">
                  <c:v>1.1640355388335941</c:v>
                </c:pt>
                <c:pt idx="2806">
                  <c:v>1.166101103198919</c:v>
                </c:pt>
                <c:pt idx="2807">
                  <c:v>1.1650451953094401</c:v>
                </c:pt>
                <c:pt idx="2808">
                  <c:v>1.163419869486034</c:v>
                </c:pt>
                <c:pt idx="2809">
                  <c:v>1.1602781245423623</c:v>
                </c:pt>
                <c:pt idx="2810">
                  <c:v>1.1647336897855594</c:v>
                </c:pt>
                <c:pt idx="2811">
                  <c:v>1.1693383468335721</c:v>
                </c:pt>
                <c:pt idx="2812">
                  <c:v>1.169974642141939</c:v>
                </c:pt>
                <c:pt idx="2813">
                  <c:v>1.171516059327012</c:v>
                </c:pt>
                <c:pt idx="2814">
                  <c:v>1.1625426739048916</c:v>
                </c:pt>
                <c:pt idx="2815">
                  <c:v>1.1623175935898502</c:v>
                </c:pt>
                <c:pt idx="2816">
                  <c:v>1.1604654135867312</c:v>
                </c:pt>
                <c:pt idx="2817">
                  <c:v>1.1690528271956859</c:v>
                </c:pt>
                <c:pt idx="2818">
                  <c:v>1.1693060596018494</c:v>
                </c:pt>
                <c:pt idx="2819">
                  <c:v>1.1655987204318508</c:v>
                </c:pt>
                <c:pt idx="2820">
                  <c:v>1.1666563770294882</c:v>
                </c:pt>
                <c:pt idx="2821">
                  <c:v>1.1643281574486175</c:v>
                </c:pt>
                <c:pt idx="2822">
                  <c:v>1.1455665000723509</c:v>
                </c:pt>
                <c:pt idx="2823">
                  <c:v>1.1530353393076567</c:v>
                </c:pt>
                <c:pt idx="2824">
                  <c:v>1.1537682095102162</c:v>
                </c:pt>
                <c:pt idx="2825">
                  <c:v>1.1513402174856484</c:v>
                </c:pt>
                <c:pt idx="2826">
                  <c:v>1.1514010496810856</c:v>
                </c:pt>
                <c:pt idx="2827">
                  <c:v>1.1575378863001058</c:v>
                </c:pt>
                <c:pt idx="2828">
                  <c:v>1.1601485760289587</c:v>
                </c:pt>
                <c:pt idx="2829">
                  <c:v>1.1615114735678818</c:v>
                </c:pt>
                <c:pt idx="2830">
                  <c:v>1.1653176262656395</c:v>
                </c:pt>
                <c:pt idx="2831">
                  <c:v>1.1659395428474197</c:v>
                </c:pt>
                <c:pt idx="2832">
                  <c:v>1.1733898297213172</c:v>
                </c:pt>
                <c:pt idx="2833">
                  <c:v>1.1726988477787834</c:v>
                </c:pt>
                <c:pt idx="2834">
                  <c:v>1.1738522591845792</c:v>
                </c:pt>
                <c:pt idx="2835">
                  <c:v>1.1757295707589452</c:v>
                </c:pt>
                <c:pt idx="2836">
                  <c:v>1.1763368499016642</c:v>
                </c:pt>
                <c:pt idx="2837">
                  <c:v>1.1777728237100646</c:v>
                </c:pt>
                <c:pt idx="2838">
                  <c:v>1.1790769149233169</c:v>
                </c:pt>
                <c:pt idx="2839">
                  <c:v>1.1751399662764939</c:v>
                </c:pt>
                <c:pt idx="2840">
                  <c:v>1.1783473235420074</c:v>
                </c:pt>
                <c:pt idx="2841">
                  <c:v>1.1887700575524085</c:v>
                </c:pt>
                <c:pt idx="2842">
                  <c:v>1.1882795032262115</c:v>
                </c:pt>
                <c:pt idx="2843">
                  <c:v>1.1885868711761969</c:v>
                </c:pt>
                <c:pt idx="2844">
                  <c:v>1.1900179587494593</c:v>
                </c:pt>
                <c:pt idx="2845">
                  <c:v>1.1954327478687394</c:v>
                </c:pt>
                <c:pt idx="2846">
                  <c:v>1.1927509266765768</c:v>
                </c:pt>
                <c:pt idx="2847">
                  <c:v>1.1990655869631073</c:v>
                </c:pt>
                <c:pt idx="2848">
                  <c:v>1.2000144919207252</c:v>
                </c:pt>
                <c:pt idx="2849">
                  <c:v>1.1932613669773557</c:v>
                </c:pt>
                <c:pt idx="2850">
                  <c:v>1.1875242193473527</c:v>
                </c:pt>
                <c:pt idx="2851">
                  <c:v>1.1857787437431924</c:v>
                </c:pt>
                <c:pt idx="2852">
                  <c:v>1.1851000052230931</c:v>
                </c:pt>
                <c:pt idx="2853">
                  <c:v>1.1915042666653444</c:v>
                </c:pt>
                <c:pt idx="2854">
                  <c:v>1.1939759425685625</c:v>
                </c:pt>
                <c:pt idx="2855">
                  <c:v>1.1929819473995587</c:v>
                </c:pt>
                <c:pt idx="2856">
                  <c:v>1.2046500914544398</c:v>
                </c:pt>
                <c:pt idx="2857">
                  <c:v>1.2014494777556954</c:v>
                </c:pt>
                <c:pt idx="2858">
                  <c:v>1.2050856092635565</c:v>
                </c:pt>
                <c:pt idx="2859">
                  <c:v>1.2066470566955532</c:v>
                </c:pt>
                <c:pt idx="2860">
                  <c:v>1.2058681953738042</c:v>
                </c:pt>
                <c:pt idx="2861">
                  <c:v>1.2098587283664062</c:v>
                </c:pt>
                <c:pt idx="2862">
                  <c:v>1.2129767660340445</c:v>
                </c:pt>
                <c:pt idx="2863">
                  <c:v>1.2146614618042275</c:v>
                </c:pt>
                <c:pt idx="2864">
                  <c:v>1.2139146488143091</c:v>
                </c:pt>
                <c:pt idx="2865">
                  <c:v>1.2120135720118035</c:v>
                </c:pt>
                <c:pt idx="2866">
                  <c:v>1.2155721660469494</c:v>
                </c:pt>
                <c:pt idx="2867">
                  <c:v>1.2249475605386275</c:v>
                </c:pt>
                <c:pt idx="2868">
                  <c:v>1.2254888168437259</c:v>
                </c:pt>
                <c:pt idx="2869">
                  <c:v>1.2245908066519722</c:v>
                </c:pt>
                <c:pt idx="2870">
                  <c:v>1.230770202520034</c:v>
                </c:pt>
                <c:pt idx="2871">
                  <c:v>1.2321019007672633</c:v>
                </c:pt>
                <c:pt idx="2872">
                  <c:v>1.2323947005090068</c:v>
                </c:pt>
                <c:pt idx="2873">
                  <c:v>1.233971581920958</c:v>
                </c:pt>
                <c:pt idx="2874">
                  <c:v>1.2315931758313121</c:v>
                </c:pt>
                <c:pt idx="2875">
                  <c:v>1.2273648072722716</c:v>
                </c:pt>
                <c:pt idx="2876">
                  <c:v>1.2337026697914941</c:v>
                </c:pt>
                <c:pt idx="2877">
                  <c:v>1.2506344966007128</c:v>
                </c:pt>
                <c:pt idx="2878">
                  <c:v>1.2529500016216577</c:v>
                </c:pt>
                <c:pt idx="2879">
                  <c:v>1.2558408729944663</c:v>
                </c:pt>
                <c:pt idx="2880">
                  <c:v>1.2482784665564282</c:v>
                </c:pt>
                <c:pt idx="2881">
                  <c:v>1.2475729902442096</c:v>
                </c:pt>
                <c:pt idx="2882">
                  <c:v>1.2412540193067167</c:v>
                </c:pt>
                <c:pt idx="2883">
                  <c:v>1.2358452550029275</c:v>
                </c:pt>
                <c:pt idx="2884">
                  <c:v>1.2372336961380968</c:v>
                </c:pt>
              </c:numCache>
            </c:numRef>
          </c:val>
          <c:smooth val="0"/>
        </c:ser>
        <c:ser>
          <c:idx val="1"/>
          <c:order val="1"/>
          <c:tx>
            <c:strRef>
              <c:f>'EURUSD FFV sov curve based'!$DD$4</c:f>
              <c:strCache>
                <c:ptCount val="1"/>
                <c:pt idx="0">
                  <c:v>EUR/USD spot</c:v>
                </c:pt>
              </c:strCache>
            </c:strRef>
          </c:tx>
          <c:spPr>
            <a:ln w="15875">
              <a:solidFill>
                <a:srgbClr val="FF6200"/>
              </a:solidFill>
              <a:prstDash val="solid"/>
            </a:ln>
          </c:spPr>
          <c:marker>
            <c:symbol val="none"/>
          </c:marker>
          <c:cat>
            <c:numRef>
              <c:f>'EURUSD FFV sov curve based'!$B$6:$B$2890</c:f>
              <c:numCache>
                <c:formatCode>m/d/yyyy</c:formatCode>
                <c:ptCount val="2885"/>
                <c:pt idx="0">
                  <c:v>39084</c:v>
                </c:pt>
                <c:pt idx="1">
                  <c:v>39085</c:v>
                </c:pt>
                <c:pt idx="2">
                  <c:v>39086</c:v>
                </c:pt>
                <c:pt idx="3">
                  <c:v>39087</c:v>
                </c:pt>
                <c:pt idx="4">
                  <c:v>39090</c:v>
                </c:pt>
                <c:pt idx="5">
                  <c:v>39091</c:v>
                </c:pt>
                <c:pt idx="6">
                  <c:v>39092</c:v>
                </c:pt>
                <c:pt idx="7">
                  <c:v>39093</c:v>
                </c:pt>
                <c:pt idx="8">
                  <c:v>39094</c:v>
                </c:pt>
                <c:pt idx="9">
                  <c:v>39097</c:v>
                </c:pt>
                <c:pt idx="10">
                  <c:v>39098</c:v>
                </c:pt>
                <c:pt idx="11">
                  <c:v>39099</c:v>
                </c:pt>
                <c:pt idx="12">
                  <c:v>39100</c:v>
                </c:pt>
                <c:pt idx="13">
                  <c:v>39101</c:v>
                </c:pt>
                <c:pt idx="14">
                  <c:v>39104</c:v>
                </c:pt>
                <c:pt idx="15">
                  <c:v>39105</c:v>
                </c:pt>
                <c:pt idx="16">
                  <c:v>39106</c:v>
                </c:pt>
                <c:pt idx="17">
                  <c:v>39107</c:v>
                </c:pt>
                <c:pt idx="18">
                  <c:v>39108</c:v>
                </c:pt>
                <c:pt idx="19">
                  <c:v>39111</c:v>
                </c:pt>
                <c:pt idx="20">
                  <c:v>39112</c:v>
                </c:pt>
                <c:pt idx="21">
                  <c:v>39113</c:v>
                </c:pt>
                <c:pt idx="22">
                  <c:v>39114</c:v>
                </c:pt>
                <c:pt idx="23">
                  <c:v>39115</c:v>
                </c:pt>
                <c:pt idx="24">
                  <c:v>39118</c:v>
                </c:pt>
                <c:pt idx="25">
                  <c:v>39119</c:v>
                </c:pt>
                <c:pt idx="26">
                  <c:v>39120</c:v>
                </c:pt>
                <c:pt idx="27">
                  <c:v>39121</c:v>
                </c:pt>
                <c:pt idx="28">
                  <c:v>39122</c:v>
                </c:pt>
                <c:pt idx="29">
                  <c:v>39125</c:v>
                </c:pt>
                <c:pt idx="30">
                  <c:v>39126</c:v>
                </c:pt>
                <c:pt idx="31">
                  <c:v>39127</c:v>
                </c:pt>
                <c:pt idx="32">
                  <c:v>39128</c:v>
                </c:pt>
                <c:pt idx="33">
                  <c:v>39129</c:v>
                </c:pt>
                <c:pt idx="34">
                  <c:v>39132</c:v>
                </c:pt>
                <c:pt idx="35">
                  <c:v>39133</c:v>
                </c:pt>
                <c:pt idx="36">
                  <c:v>39134</c:v>
                </c:pt>
                <c:pt idx="37">
                  <c:v>39135</c:v>
                </c:pt>
                <c:pt idx="38">
                  <c:v>39136</c:v>
                </c:pt>
                <c:pt idx="39">
                  <c:v>39139</c:v>
                </c:pt>
                <c:pt idx="40">
                  <c:v>39140</c:v>
                </c:pt>
                <c:pt idx="41">
                  <c:v>39141</c:v>
                </c:pt>
                <c:pt idx="42">
                  <c:v>39142</c:v>
                </c:pt>
                <c:pt idx="43">
                  <c:v>39143</c:v>
                </c:pt>
                <c:pt idx="44">
                  <c:v>39146</c:v>
                </c:pt>
                <c:pt idx="45">
                  <c:v>39147</c:v>
                </c:pt>
                <c:pt idx="46">
                  <c:v>39148</c:v>
                </c:pt>
                <c:pt idx="47">
                  <c:v>39149</c:v>
                </c:pt>
                <c:pt idx="48">
                  <c:v>39150</c:v>
                </c:pt>
                <c:pt idx="49">
                  <c:v>39153</c:v>
                </c:pt>
                <c:pt idx="50">
                  <c:v>39154</c:v>
                </c:pt>
                <c:pt idx="51">
                  <c:v>39155</c:v>
                </c:pt>
                <c:pt idx="52">
                  <c:v>39156</c:v>
                </c:pt>
                <c:pt idx="53">
                  <c:v>39157</c:v>
                </c:pt>
                <c:pt idx="54">
                  <c:v>39160</c:v>
                </c:pt>
                <c:pt idx="55">
                  <c:v>39161</c:v>
                </c:pt>
                <c:pt idx="56">
                  <c:v>39162</c:v>
                </c:pt>
                <c:pt idx="57">
                  <c:v>39163</c:v>
                </c:pt>
                <c:pt idx="58">
                  <c:v>39164</c:v>
                </c:pt>
                <c:pt idx="59">
                  <c:v>39167</c:v>
                </c:pt>
                <c:pt idx="60">
                  <c:v>39168</c:v>
                </c:pt>
                <c:pt idx="61">
                  <c:v>39169</c:v>
                </c:pt>
                <c:pt idx="62">
                  <c:v>39170</c:v>
                </c:pt>
                <c:pt idx="63">
                  <c:v>39171</c:v>
                </c:pt>
                <c:pt idx="64">
                  <c:v>39174</c:v>
                </c:pt>
                <c:pt idx="65">
                  <c:v>39175</c:v>
                </c:pt>
                <c:pt idx="66">
                  <c:v>39176</c:v>
                </c:pt>
                <c:pt idx="67">
                  <c:v>39177</c:v>
                </c:pt>
                <c:pt idx="68">
                  <c:v>39178</c:v>
                </c:pt>
                <c:pt idx="69">
                  <c:v>39181</c:v>
                </c:pt>
                <c:pt idx="70">
                  <c:v>39182</c:v>
                </c:pt>
                <c:pt idx="71">
                  <c:v>39183</c:v>
                </c:pt>
                <c:pt idx="72">
                  <c:v>39184</c:v>
                </c:pt>
                <c:pt idx="73">
                  <c:v>39185</c:v>
                </c:pt>
                <c:pt idx="74">
                  <c:v>39188</c:v>
                </c:pt>
                <c:pt idx="75">
                  <c:v>39189</c:v>
                </c:pt>
                <c:pt idx="76">
                  <c:v>39190</c:v>
                </c:pt>
                <c:pt idx="77">
                  <c:v>39191</c:v>
                </c:pt>
                <c:pt idx="78">
                  <c:v>39192</c:v>
                </c:pt>
                <c:pt idx="79">
                  <c:v>39195</c:v>
                </c:pt>
                <c:pt idx="80">
                  <c:v>39196</c:v>
                </c:pt>
                <c:pt idx="81">
                  <c:v>39197</c:v>
                </c:pt>
                <c:pt idx="82">
                  <c:v>39198</c:v>
                </c:pt>
                <c:pt idx="83">
                  <c:v>39199</c:v>
                </c:pt>
                <c:pt idx="84">
                  <c:v>39202</c:v>
                </c:pt>
                <c:pt idx="85">
                  <c:v>39203</c:v>
                </c:pt>
                <c:pt idx="86">
                  <c:v>39204</c:v>
                </c:pt>
                <c:pt idx="87">
                  <c:v>39205</c:v>
                </c:pt>
                <c:pt idx="88">
                  <c:v>39206</c:v>
                </c:pt>
                <c:pt idx="89">
                  <c:v>39209</c:v>
                </c:pt>
                <c:pt idx="90">
                  <c:v>39210</c:v>
                </c:pt>
                <c:pt idx="91">
                  <c:v>39211</c:v>
                </c:pt>
                <c:pt idx="92">
                  <c:v>39212</c:v>
                </c:pt>
                <c:pt idx="93">
                  <c:v>39213</c:v>
                </c:pt>
                <c:pt idx="94">
                  <c:v>39216</c:v>
                </c:pt>
                <c:pt idx="95">
                  <c:v>39217</c:v>
                </c:pt>
                <c:pt idx="96">
                  <c:v>39218</c:v>
                </c:pt>
                <c:pt idx="97">
                  <c:v>39219</c:v>
                </c:pt>
                <c:pt idx="98">
                  <c:v>39220</c:v>
                </c:pt>
                <c:pt idx="99">
                  <c:v>39223</c:v>
                </c:pt>
                <c:pt idx="100">
                  <c:v>39224</c:v>
                </c:pt>
                <c:pt idx="101">
                  <c:v>39225</c:v>
                </c:pt>
                <c:pt idx="102">
                  <c:v>39226</c:v>
                </c:pt>
                <c:pt idx="103">
                  <c:v>39227</c:v>
                </c:pt>
                <c:pt idx="104">
                  <c:v>39230</c:v>
                </c:pt>
                <c:pt idx="105">
                  <c:v>39231</c:v>
                </c:pt>
                <c:pt idx="106">
                  <c:v>39232</c:v>
                </c:pt>
                <c:pt idx="107">
                  <c:v>39233</c:v>
                </c:pt>
                <c:pt idx="108">
                  <c:v>39234</c:v>
                </c:pt>
                <c:pt idx="109">
                  <c:v>39237</c:v>
                </c:pt>
                <c:pt idx="110">
                  <c:v>39238</c:v>
                </c:pt>
                <c:pt idx="111">
                  <c:v>39239</c:v>
                </c:pt>
                <c:pt idx="112">
                  <c:v>39240</c:v>
                </c:pt>
                <c:pt idx="113">
                  <c:v>39241</c:v>
                </c:pt>
                <c:pt idx="114">
                  <c:v>39244</c:v>
                </c:pt>
                <c:pt idx="115">
                  <c:v>39245</c:v>
                </c:pt>
                <c:pt idx="116">
                  <c:v>39246</c:v>
                </c:pt>
                <c:pt idx="117">
                  <c:v>39247</c:v>
                </c:pt>
                <c:pt idx="118">
                  <c:v>39248</c:v>
                </c:pt>
                <c:pt idx="119">
                  <c:v>39251</c:v>
                </c:pt>
                <c:pt idx="120">
                  <c:v>39252</c:v>
                </c:pt>
                <c:pt idx="121">
                  <c:v>39253</c:v>
                </c:pt>
                <c:pt idx="122">
                  <c:v>39254</c:v>
                </c:pt>
                <c:pt idx="123">
                  <c:v>39255</c:v>
                </c:pt>
                <c:pt idx="124">
                  <c:v>39258</c:v>
                </c:pt>
                <c:pt idx="125">
                  <c:v>39259</c:v>
                </c:pt>
                <c:pt idx="126">
                  <c:v>39260</c:v>
                </c:pt>
                <c:pt idx="127">
                  <c:v>39261</c:v>
                </c:pt>
                <c:pt idx="128">
                  <c:v>39262</c:v>
                </c:pt>
                <c:pt idx="129">
                  <c:v>39265</c:v>
                </c:pt>
                <c:pt idx="130">
                  <c:v>39266</c:v>
                </c:pt>
                <c:pt idx="131">
                  <c:v>39267</c:v>
                </c:pt>
                <c:pt idx="132">
                  <c:v>39268</c:v>
                </c:pt>
                <c:pt idx="133">
                  <c:v>39269</c:v>
                </c:pt>
                <c:pt idx="134">
                  <c:v>39272</c:v>
                </c:pt>
                <c:pt idx="135">
                  <c:v>39273</c:v>
                </c:pt>
                <c:pt idx="136">
                  <c:v>39274</c:v>
                </c:pt>
                <c:pt idx="137">
                  <c:v>39275</c:v>
                </c:pt>
                <c:pt idx="138">
                  <c:v>39276</c:v>
                </c:pt>
                <c:pt idx="139">
                  <c:v>39279</c:v>
                </c:pt>
                <c:pt idx="140">
                  <c:v>39280</c:v>
                </c:pt>
                <c:pt idx="141">
                  <c:v>39281</c:v>
                </c:pt>
                <c:pt idx="142">
                  <c:v>39282</c:v>
                </c:pt>
                <c:pt idx="143">
                  <c:v>39283</c:v>
                </c:pt>
                <c:pt idx="144">
                  <c:v>39286</c:v>
                </c:pt>
                <c:pt idx="145">
                  <c:v>39287</c:v>
                </c:pt>
                <c:pt idx="146">
                  <c:v>39288</c:v>
                </c:pt>
                <c:pt idx="147">
                  <c:v>39289</c:v>
                </c:pt>
                <c:pt idx="148">
                  <c:v>39290</c:v>
                </c:pt>
                <c:pt idx="149">
                  <c:v>39293</c:v>
                </c:pt>
                <c:pt idx="150">
                  <c:v>39294</c:v>
                </c:pt>
                <c:pt idx="151">
                  <c:v>39295</c:v>
                </c:pt>
                <c:pt idx="152">
                  <c:v>39296</c:v>
                </c:pt>
                <c:pt idx="153">
                  <c:v>39297</c:v>
                </c:pt>
                <c:pt idx="154">
                  <c:v>39300</c:v>
                </c:pt>
                <c:pt idx="155">
                  <c:v>39301</c:v>
                </c:pt>
                <c:pt idx="156">
                  <c:v>39302</c:v>
                </c:pt>
                <c:pt idx="157">
                  <c:v>39303</c:v>
                </c:pt>
                <c:pt idx="158">
                  <c:v>39304</c:v>
                </c:pt>
                <c:pt idx="159">
                  <c:v>39307</c:v>
                </c:pt>
                <c:pt idx="160">
                  <c:v>39308</c:v>
                </c:pt>
                <c:pt idx="161">
                  <c:v>39309</c:v>
                </c:pt>
                <c:pt idx="162">
                  <c:v>39310</c:v>
                </c:pt>
                <c:pt idx="163">
                  <c:v>39311</c:v>
                </c:pt>
                <c:pt idx="164">
                  <c:v>39314</c:v>
                </c:pt>
                <c:pt idx="165">
                  <c:v>39315</c:v>
                </c:pt>
                <c:pt idx="166">
                  <c:v>39316</c:v>
                </c:pt>
                <c:pt idx="167">
                  <c:v>39317</c:v>
                </c:pt>
                <c:pt idx="168">
                  <c:v>39318</c:v>
                </c:pt>
                <c:pt idx="169">
                  <c:v>39321</c:v>
                </c:pt>
                <c:pt idx="170">
                  <c:v>39322</c:v>
                </c:pt>
                <c:pt idx="171">
                  <c:v>39323</c:v>
                </c:pt>
                <c:pt idx="172">
                  <c:v>39324</c:v>
                </c:pt>
                <c:pt idx="173">
                  <c:v>39325</c:v>
                </c:pt>
                <c:pt idx="174">
                  <c:v>39328</c:v>
                </c:pt>
                <c:pt idx="175">
                  <c:v>39329</c:v>
                </c:pt>
                <c:pt idx="176">
                  <c:v>39330</c:v>
                </c:pt>
                <c:pt idx="177">
                  <c:v>39331</c:v>
                </c:pt>
                <c:pt idx="178">
                  <c:v>39332</c:v>
                </c:pt>
                <c:pt idx="179">
                  <c:v>39335</c:v>
                </c:pt>
                <c:pt idx="180">
                  <c:v>39336</c:v>
                </c:pt>
                <c:pt idx="181">
                  <c:v>39337</c:v>
                </c:pt>
                <c:pt idx="182">
                  <c:v>39338</c:v>
                </c:pt>
                <c:pt idx="183">
                  <c:v>39339</c:v>
                </c:pt>
                <c:pt idx="184">
                  <c:v>39342</c:v>
                </c:pt>
                <c:pt idx="185">
                  <c:v>39343</c:v>
                </c:pt>
                <c:pt idx="186">
                  <c:v>39344</c:v>
                </c:pt>
                <c:pt idx="187">
                  <c:v>39345</c:v>
                </c:pt>
                <c:pt idx="188">
                  <c:v>39346</c:v>
                </c:pt>
                <c:pt idx="189">
                  <c:v>39349</c:v>
                </c:pt>
                <c:pt idx="190">
                  <c:v>39350</c:v>
                </c:pt>
                <c:pt idx="191">
                  <c:v>39351</c:v>
                </c:pt>
                <c:pt idx="192">
                  <c:v>39352</c:v>
                </c:pt>
                <c:pt idx="193">
                  <c:v>39353</c:v>
                </c:pt>
                <c:pt idx="194">
                  <c:v>39356</c:v>
                </c:pt>
                <c:pt idx="195">
                  <c:v>39357</c:v>
                </c:pt>
                <c:pt idx="196">
                  <c:v>39358</c:v>
                </c:pt>
                <c:pt idx="197">
                  <c:v>39359</c:v>
                </c:pt>
                <c:pt idx="198">
                  <c:v>39360</c:v>
                </c:pt>
                <c:pt idx="199">
                  <c:v>39363</c:v>
                </c:pt>
                <c:pt idx="200">
                  <c:v>39364</c:v>
                </c:pt>
                <c:pt idx="201">
                  <c:v>39365</c:v>
                </c:pt>
                <c:pt idx="202">
                  <c:v>39366</c:v>
                </c:pt>
                <c:pt idx="203">
                  <c:v>39367</c:v>
                </c:pt>
                <c:pt idx="204">
                  <c:v>39370</c:v>
                </c:pt>
                <c:pt idx="205">
                  <c:v>39371</c:v>
                </c:pt>
                <c:pt idx="206">
                  <c:v>39372</c:v>
                </c:pt>
                <c:pt idx="207">
                  <c:v>39373</c:v>
                </c:pt>
                <c:pt idx="208">
                  <c:v>39374</c:v>
                </c:pt>
                <c:pt idx="209">
                  <c:v>39377</c:v>
                </c:pt>
                <c:pt idx="210">
                  <c:v>39378</c:v>
                </c:pt>
                <c:pt idx="211">
                  <c:v>39379</c:v>
                </c:pt>
                <c:pt idx="212">
                  <c:v>39380</c:v>
                </c:pt>
                <c:pt idx="213">
                  <c:v>39381</c:v>
                </c:pt>
                <c:pt idx="214">
                  <c:v>39384</c:v>
                </c:pt>
                <c:pt idx="215">
                  <c:v>39385</c:v>
                </c:pt>
                <c:pt idx="216">
                  <c:v>39386</c:v>
                </c:pt>
                <c:pt idx="217">
                  <c:v>39387</c:v>
                </c:pt>
                <c:pt idx="218">
                  <c:v>39388</c:v>
                </c:pt>
                <c:pt idx="219">
                  <c:v>39391</c:v>
                </c:pt>
                <c:pt idx="220">
                  <c:v>39392</c:v>
                </c:pt>
                <c:pt idx="221">
                  <c:v>39393</c:v>
                </c:pt>
                <c:pt idx="222">
                  <c:v>39394</c:v>
                </c:pt>
                <c:pt idx="223">
                  <c:v>39395</c:v>
                </c:pt>
                <c:pt idx="224">
                  <c:v>39398</c:v>
                </c:pt>
                <c:pt idx="225">
                  <c:v>39399</c:v>
                </c:pt>
                <c:pt idx="226">
                  <c:v>39400</c:v>
                </c:pt>
                <c:pt idx="227">
                  <c:v>39401</c:v>
                </c:pt>
                <c:pt idx="228">
                  <c:v>39402</c:v>
                </c:pt>
                <c:pt idx="229">
                  <c:v>39405</c:v>
                </c:pt>
                <c:pt idx="230">
                  <c:v>39406</c:v>
                </c:pt>
                <c:pt idx="231">
                  <c:v>39407</c:v>
                </c:pt>
                <c:pt idx="232">
                  <c:v>39408</c:v>
                </c:pt>
                <c:pt idx="233">
                  <c:v>39409</c:v>
                </c:pt>
                <c:pt idx="234">
                  <c:v>39412</c:v>
                </c:pt>
                <c:pt idx="235">
                  <c:v>39413</c:v>
                </c:pt>
                <c:pt idx="236">
                  <c:v>39414</c:v>
                </c:pt>
                <c:pt idx="237">
                  <c:v>39415</c:v>
                </c:pt>
                <c:pt idx="238">
                  <c:v>39416</c:v>
                </c:pt>
                <c:pt idx="239">
                  <c:v>39419</c:v>
                </c:pt>
                <c:pt idx="240">
                  <c:v>39420</c:v>
                </c:pt>
                <c:pt idx="241">
                  <c:v>39421</c:v>
                </c:pt>
                <c:pt idx="242">
                  <c:v>39422</c:v>
                </c:pt>
                <c:pt idx="243">
                  <c:v>39423</c:v>
                </c:pt>
                <c:pt idx="244">
                  <c:v>39426</c:v>
                </c:pt>
                <c:pt idx="245">
                  <c:v>39427</c:v>
                </c:pt>
                <c:pt idx="246">
                  <c:v>39428</c:v>
                </c:pt>
                <c:pt idx="247">
                  <c:v>39429</c:v>
                </c:pt>
                <c:pt idx="248">
                  <c:v>39430</c:v>
                </c:pt>
                <c:pt idx="249">
                  <c:v>39433</c:v>
                </c:pt>
                <c:pt idx="250">
                  <c:v>39434</c:v>
                </c:pt>
                <c:pt idx="251">
                  <c:v>39435</c:v>
                </c:pt>
                <c:pt idx="252">
                  <c:v>39436</c:v>
                </c:pt>
                <c:pt idx="253">
                  <c:v>39437</c:v>
                </c:pt>
                <c:pt idx="254">
                  <c:v>39440</c:v>
                </c:pt>
                <c:pt idx="255">
                  <c:v>39441</c:v>
                </c:pt>
                <c:pt idx="256">
                  <c:v>39442</c:v>
                </c:pt>
                <c:pt idx="257">
                  <c:v>39443</c:v>
                </c:pt>
                <c:pt idx="258">
                  <c:v>39444</c:v>
                </c:pt>
                <c:pt idx="259">
                  <c:v>39447</c:v>
                </c:pt>
                <c:pt idx="260">
                  <c:v>39448</c:v>
                </c:pt>
                <c:pt idx="261">
                  <c:v>39449</c:v>
                </c:pt>
                <c:pt idx="262">
                  <c:v>39450</c:v>
                </c:pt>
                <c:pt idx="263">
                  <c:v>39451</c:v>
                </c:pt>
                <c:pt idx="264">
                  <c:v>39454</c:v>
                </c:pt>
                <c:pt idx="265">
                  <c:v>39455</c:v>
                </c:pt>
                <c:pt idx="266">
                  <c:v>39456</c:v>
                </c:pt>
                <c:pt idx="267">
                  <c:v>39457</c:v>
                </c:pt>
                <c:pt idx="268">
                  <c:v>39458</c:v>
                </c:pt>
                <c:pt idx="269">
                  <c:v>39461</c:v>
                </c:pt>
                <c:pt idx="270">
                  <c:v>39462</c:v>
                </c:pt>
                <c:pt idx="271">
                  <c:v>39463</c:v>
                </c:pt>
                <c:pt idx="272">
                  <c:v>39464</c:v>
                </c:pt>
                <c:pt idx="273">
                  <c:v>39465</c:v>
                </c:pt>
                <c:pt idx="274">
                  <c:v>39468</c:v>
                </c:pt>
                <c:pt idx="275">
                  <c:v>39469</c:v>
                </c:pt>
                <c:pt idx="276">
                  <c:v>39470</c:v>
                </c:pt>
                <c:pt idx="277">
                  <c:v>39471</c:v>
                </c:pt>
                <c:pt idx="278">
                  <c:v>39472</c:v>
                </c:pt>
                <c:pt idx="279">
                  <c:v>39475</c:v>
                </c:pt>
                <c:pt idx="280">
                  <c:v>39476</c:v>
                </c:pt>
                <c:pt idx="281">
                  <c:v>39477</c:v>
                </c:pt>
                <c:pt idx="282">
                  <c:v>39478</c:v>
                </c:pt>
                <c:pt idx="283">
                  <c:v>39479</c:v>
                </c:pt>
                <c:pt idx="284">
                  <c:v>39482</c:v>
                </c:pt>
                <c:pt idx="285">
                  <c:v>39483</c:v>
                </c:pt>
                <c:pt idx="286">
                  <c:v>39484</c:v>
                </c:pt>
                <c:pt idx="287">
                  <c:v>39485</c:v>
                </c:pt>
                <c:pt idx="288">
                  <c:v>39486</c:v>
                </c:pt>
                <c:pt idx="289">
                  <c:v>39489</c:v>
                </c:pt>
                <c:pt idx="290">
                  <c:v>39490</c:v>
                </c:pt>
                <c:pt idx="291">
                  <c:v>39491</c:v>
                </c:pt>
                <c:pt idx="292">
                  <c:v>39492</c:v>
                </c:pt>
                <c:pt idx="293">
                  <c:v>39493</c:v>
                </c:pt>
                <c:pt idx="294">
                  <c:v>39496</c:v>
                </c:pt>
                <c:pt idx="295">
                  <c:v>39497</c:v>
                </c:pt>
                <c:pt idx="296">
                  <c:v>39498</c:v>
                </c:pt>
                <c:pt idx="297">
                  <c:v>39499</c:v>
                </c:pt>
                <c:pt idx="298">
                  <c:v>39500</c:v>
                </c:pt>
                <c:pt idx="299">
                  <c:v>39503</c:v>
                </c:pt>
                <c:pt idx="300">
                  <c:v>39504</c:v>
                </c:pt>
                <c:pt idx="301">
                  <c:v>39505</c:v>
                </c:pt>
                <c:pt idx="302">
                  <c:v>39506</c:v>
                </c:pt>
                <c:pt idx="303">
                  <c:v>39507</c:v>
                </c:pt>
                <c:pt idx="304">
                  <c:v>39510</c:v>
                </c:pt>
                <c:pt idx="305">
                  <c:v>39511</c:v>
                </c:pt>
                <c:pt idx="306">
                  <c:v>39512</c:v>
                </c:pt>
                <c:pt idx="307">
                  <c:v>39513</c:v>
                </c:pt>
                <c:pt idx="308">
                  <c:v>39514</c:v>
                </c:pt>
                <c:pt idx="309">
                  <c:v>39517</c:v>
                </c:pt>
                <c:pt idx="310">
                  <c:v>39518</c:v>
                </c:pt>
                <c:pt idx="311">
                  <c:v>39519</c:v>
                </c:pt>
                <c:pt idx="312">
                  <c:v>39520</c:v>
                </c:pt>
                <c:pt idx="313">
                  <c:v>39521</c:v>
                </c:pt>
                <c:pt idx="314">
                  <c:v>39524</c:v>
                </c:pt>
                <c:pt idx="315">
                  <c:v>39525</c:v>
                </c:pt>
                <c:pt idx="316">
                  <c:v>39526</c:v>
                </c:pt>
                <c:pt idx="317">
                  <c:v>39527</c:v>
                </c:pt>
                <c:pt idx="318">
                  <c:v>39528</c:v>
                </c:pt>
                <c:pt idx="319">
                  <c:v>39531</c:v>
                </c:pt>
                <c:pt idx="320">
                  <c:v>39532</c:v>
                </c:pt>
                <c:pt idx="321">
                  <c:v>39533</c:v>
                </c:pt>
                <c:pt idx="322">
                  <c:v>39534</c:v>
                </c:pt>
                <c:pt idx="323">
                  <c:v>39535</c:v>
                </c:pt>
                <c:pt idx="324">
                  <c:v>39538</c:v>
                </c:pt>
                <c:pt idx="325">
                  <c:v>39539</c:v>
                </c:pt>
                <c:pt idx="326">
                  <c:v>39540</c:v>
                </c:pt>
                <c:pt idx="327">
                  <c:v>39541</c:v>
                </c:pt>
                <c:pt idx="328">
                  <c:v>39542</c:v>
                </c:pt>
                <c:pt idx="329">
                  <c:v>39545</c:v>
                </c:pt>
                <c:pt idx="330">
                  <c:v>39546</c:v>
                </c:pt>
                <c:pt idx="331">
                  <c:v>39547</c:v>
                </c:pt>
                <c:pt idx="332">
                  <c:v>39548</c:v>
                </c:pt>
                <c:pt idx="333">
                  <c:v>39549</c:v>
                </c:pt>
                <c:pt idx="334">
                  <c:v>39552</c:v>
                </c:pt>
                <c:pt idx="335">
                  <c:v>39553</c:v>
                </c:pt>
                <c:pt idx="336">
                  <c:v>39554</c:v>
                </c:pt>
                <c:pt idx="337">
                  <c:v>39555</c:v>
                </c:pt>
                <c:pt idx="338">
                  <c:v>39556</c:v>
                </c:pt>
                <c:pt idx="339">
                  <c:v>39559</c:v>
                </c:pt>
                <c:pt idx="340">
                  <c:v>39560</c:v>
                </c:pt>
                <c:pt idx="341">
                  <c:v>39561</c:v>
                </c:pt>
                <c:pt idx="342">
                  <c:v>39562</c:v>
                </c:pt>
                <c:pt idx="343">
                  <c:v>39563</c:v>
                </c:pt>
                <c:pt idx="344">
                  <c:v>39566</c:v>
                </c:pt>
                <c:pt idx="345">
                  <c:v>39567</c:v>
                </c:pt>
                <c:pt idx="346">
                  <c:v>39568</c:v>
                </c:pt>
                <c:pt idx="347">
                  <c:v>39569</c:v>
                </c:pt>
                <c:pt idx="348">
                  <c:v>39570</c:v>
                </c:pt>
                <c:pt idx="349">
                  <c:v>39573</c:v>
                </c:pt>
                <c:pt idx="350">
                  <c:v>39574</c:v>
                </c:pt>
                <c:pt idx="351">
                  <c:v>39575</c:v>
                </c:pt>
                <c:pt idx="352">
                  <c:v>39576</c:v>
                </c:pt>
                <c:pt idx="353">
                  <c:v>39577</c:v>
                </c:pt>
                <c:pt idx="354">
                  <c:v>39580</c:v>
                </c:pt>
                <c:pt idx="355">
                  <c:v>39581</c:v>
                </c:pt>
                <c:pt idx="356">
                  <c:v>39582</c:v>
                </c:pt>
                <c:pt idx="357">
                  <c:v>39583</c:v>
                </c:pt>
                <c:pt idx="358">
                  <c:v>39584</c:v>
                </c:pt>
                <c:pt idx="359">
                  <c:v>39587</c:v>
                </c:pt>
                <c:pt idx="360">
                  <c:v>39588</c:v>
                </c:pt>
                <c:pt idx="361">
                  <c:v>39589</c:v>
                </c:pt>
                <c:pt idx="362">
                  <c:v>39590</c:v>
                </c:pt>
                <c:pt idx="363">
                  <c:v>39591</c:v>
                </c:pt>
                <c:pt idx="364">
                  <c:v>39594</c:v>
                </c:pt>
                <c:pt idx="365">
                  <c:v>39595</c:v>
                </c:pt>
                <c:pt idx="366">
                  <c:v>39596</c:v>
                </c:pt>
                <c:pt idx="367">
                  <c:v>39597</c:v>
                </c:pt>
                <c:pt idx="368">
                  <c:v>39598</c:v>
                </c:pt>
                <c:pt idx="369">
                  <c:v>39601</c:v>
                </c:pt>
                <c:pt idx="370">
                  <c:v>39602</c:v>
                </c:pt>
                <c:pt idx="371">
                  <c:v>39603</c:v>
                </c:pt>
                <c:pt idx="372">
                  <c:v>39604</c:v>
                </c:pt>
                <c:pt idx="373">
                  <c:v>39605</c:v>
                </c:pt>
                <c:pt idx="374">
                  <c:v>39608</c:v>
                </c:pt>
                <c:pt idx="375">
                  <c:v>39609</c:v>
                </c:pt>
                <c:pt idx="376">
                  <c:v>39610</c:v>
                </c:pt>
                <c:pt idx="377">
                  <c:v>39611</c:v>
                </c:pt>
                <c:pt idx="378">
                  <c:v>39612</c:v>
                </c:pt>
                <c:pt idx="379">
                  <c:v>39615</c:v>
                </c:pt>
                <c:pt idx="380">
                  <c:v>39616</c:v>
                </c:pt>
                <c:pt idx="381">
                  <c:v>39617</c:v>
                </c:pt>
                <c:pt idx="382">
                  <c:v>39618</c:v>
                </c:pt>
                <c:pt idx="383">
                  <c:v>39619</c:v>
                </c:pt>
                <c:pt idx="384">
                  <c:v>39622</c:v>
                </c:pt>
                <c:pt idx="385">
                  <c:v>39623</c:v>
                </c:pt>
                <c:pt idx="386">
                  <c:v>39624</c:v>
                </c:pt>
                <c:pt idx="387">
                  <c:v>39625</c:v>
                </c:pt>
                <c:pt idx="388">
                  <c:v>39626</c:v>
                </c:pt>
                <c:pt idx="389">
                  <c:v>39629</c:v>
                </c:pt>
                <c:pt idx="390">
                  <c:v>39630</c:v>
                </c:pt>
                <c:pt idx="391">
                  <c:v>39631</c:v>
                </c:pt>
                <c:pt idx="392">
                  <c:v>39632</c:v>
                </c:pt>
                <c:pt idx="393">
                  <c:v>39633</c:v>
                </c:pt>
                <c:pt idx="394">
                  <c:v>39636</c:v>
                </c:pt>
                <c:pt idx="395">
                  <c:v>39637</c:v>
                </c:pt>
                <c:pt idx="396">
                  <c:v>39638</c:v>
                </c:pt>
                <c:pt idx="397">
                  <c:v>39639</c:v>
                </c:pt>
                <c:pt idx="398">
                  <c:v>39640</c:v>
                </c:pt>
                <c:pt idx="399">
                  <c:v>39643</c:v>
                </c:pt>
                <c:pt idx="400">
                  <c:v>39644</c:v>
                </c:pt>
                <c:pt idx="401">
                  <c:v>39645</c:v>
                </c:pt>
                <c:pt idx="402">
                  <c:v>39646</c:v>
                </c:pt>
                <c:pt idx="403">
                  <c:v>39647</c:v>
                </c:pt>
                <c:pt idx="404">
                  <c:v>39650</c:v>
                </c:pt>
                <c:pt idx="405">
                  <c:v>39651</c:v>
                </c:pt>
                <c:pt idx="406">
                  <c:v>39652</c:v>
                </c:pt>
                <c:pt idx="407">
                  <c:v>39653</c:v>
                </c:pt>
                <c:pt idx="408">
                  <c:v>39654</c:v>
                </c:pt>
                <c:pt idx="409">
                  <c:v>39657</c:v>
                </c:pt>
                <c:pt idx="410">
                  <c:v>39658</c:v>
                </c:pt>
                <c:pt idx="411">
                  <c:v>39659</c:v>
                </c:pt>
                <c:pt idx="412">
                  <c:v>39660</c:v>
                </c:pt>
                <c:pt idx="413">
                  <c:v>39661</c:v>
                </c:pt>
                <c:pt idx="414">
                  <c:v>39664</c:v>
                </c:pt>
                <c:pt idx="415">
                  <c:v>39665</c:v>
                </c:pt>
                <c:pt idx="416">
                  <c:v>39666</c:v>
                </c:pt>
                <c:pt idx="417">
                  <c:v>39667</c:v>
                </c:pt>
                <c:pt idx="418">
                  <c:v>39668</c:v>
                </c:pt>
                <c:pt idx="419">
                  <c:v>39671</c:v>
                </c:pt>
                <c:pt idx="420">
                  <c:v>39672</c:v>
                </c:pt>
                <c:pt idx="421">
                  <c:v>39673</c:v>
                </c:pt>
                <c:pt idx="422">
                  <c:v>39674</c:v>
                </c:pt>
                <c:pt idx="423">
                  <c:v>39675</c:v>
                </c:pt>
                <c:pt idx="424">
                  <c:v>39678</c:v>
                </c:pt>
                <c:pt idx="425">
                  <c:v>39679</c:v>
                </c:pt>
                <c:pt idx="426">
                  <c:v>39680</c:v>
                </c:pt>
                <c:pt idx="427">
                  <c:v>39681</c:v>
                </c:pt>
                <c:pt idx="428">
                  <c:v>39682</c:v>
                </c:pt>
                <c:pt idx="429">
                  <c:v>39685</c:v>
                </c:pt>
                <c:pt idx="430">
                  <c:v>39686</c:v>
                </c:pt>
                <c:pt idx="431">
                  <c:v>39687</c:v>
                </c:pt>
                <c:pt idx="432">
                  <c:v>39688</c:v>
                </c:pt>
                <c:pt idx="433">
                  <c:v>39689</c:v>
                </c:pt>
                <c:pt idx="434">
                  <c:v>39692</c:v>
                </c:pt>
                <c:pt idx="435">
                  <c:v>39693</c:v>
                </c:pt>
                <c:pt idx="436">
                  <c:v>39694</c:v>
                </c:pt>
                <c:pt idx="437">
                  <c:v>39695</c:v>
                </c:pt>
                <c:pt idx="438">
                  <c:v>39696</c:v>
                </c:pt>
                <c:pt idx="439">
                  <c:v>39699</c:v>
                </c:pt>
                <c:pt idx="440">
                  <c:v>39700</c:v>
                </c:pt>
                <c:pt idx="441">
                  <c:v>39701</c:v>
                </c:pt>
                <c:pt idx="442">
                  <c:v>39702</c:v>
                </c:pt>
                <c:pt idx="443">
                  <c:v>39703</c:v>
                </c:pt>
                <c:pt idx="444">
                  <c:v>39706</c:v>
                </c:pt>
                <c:pt idx="445">
                  <c:v>39707</c:v>
                </c:pt>
                <c:pt idx="446">
                  <c:v>39708</c:v>
                </c:pt>
                <c:pt idx="447">
                  <c:v>39709</c:v>
                </c:pt>
                <c:pt idx="448">
                  <c:v>39710</c:v>
                </c:pt>
                <c:pt idx="449">
                  <c:v>39713</c:v>
                </c:pt>
                <c:pt idx="450">
                  <c:v>39714</c:v>
                </c:pt>
                <c:pt idx="451">
                  <c:v>39715</c:v>
                </c:pt>
                <c:pt idx="452">
                  <c:v>39716</c:v>
                </c:pt>
                <c:pt idx="453">
                  <c:v>39717</c:v>
                </c:pt>
                <c:pt idx="454">
                  <c:v>39720</c:v>
                </c:pt>
                <c:pt idx="455">
                  <c:v>39721</c:v>
                </c:pt>
                <c:pt idx="456">
                  <c:v>39722</c:v>
                </c:pt>
                <c:pt idx="457">
                  <c:v>39723</c:v>
                </c:pt>
                <c:pt idx="458">
                  <c:v>39724</c:v>
                </c:pt>
                <c:pt idx="459">
                  <c:v>39727</c:v>
                </c:pt>
                <c:pt idx="460">
                  <c:v>39728</c:v>
                </c:pt>
                <c:pt idx="461">
                  <c:v>39729</c:v>
                </c:pt>
                <c:pt idx="462">
                  <c:v>39730</c:v>
                </c:pt>
                <c:pt idx="463">
                  <c:v>39731</c:v>
                </c:pt>
                <c:pt idx="464">
                  <c:v>39734</c:v>
                </c:pt>
                <c:pt idx="465">
                  <c:v>39735</c:v>
                </c:pt>
                <c:pt idx="466">
                  <c:v>39736</c:v>
                </c:pt>
                <c:pt idx="467">
                  <c:v>39737</c:v>
                </c:pt>
                <c:pt idx="468">
                  <c:v>39738</c:v>
                </c:pt>
                <c:pt idx="469">
                  <c:v>39741</c:v>
                </c:pt>
                <c:pt idx="470">
                  <c:v>39742</c:v>
                </c:pt>
                <c:pt idx="471">
                  <c:v>39743</c:v>
                </c:pt>
                <c:pt idx="472">
                  <c:v>39744</c:v>
                </c:pt>
                <c:pt idx="473">
                  <c:v>39745</c:v>
                </c:pt>
                <c:pt idx="474">
                  <c:v>39748</c:v>
                </c:pt>
                <c:pt idx="475">
                  <c:v>39749</c:v>
                </c:pt>
                <c:pt idx="476">
                  <c:v>39750</c:v>
                </c:pt>
                <c:pt idx="477">
                  <c:v>39751</c:v>
                </c:pt>
                <c:pt idx="478">
                  <c:v>39752</c:v>
                </c:pt>
                <c:pt idx="479">
                  <c:v>39755</c:v>
                </c:pt>
                <c:pt idx="480">
                  <c:v>39756</c:v>
                </c:pt>
                <c:pt idx="481">
                  <c:v>39757</c:v>
                </c:pt>
                <c:pt idx="482">
                  <c:v>39758</c:v>
                </c:pt>
                <c:pt idx="483">
                  <c:v>39759</c:v>
                </c:pt>
                <c:pt idx="484">
                  <c:v>39762</c:v>
                </c:pt>
                <c:pt idx="485">
                  <c:v>39763</c:v>
                </c:pt>
                <c:pt idx="486">
                  <c:v>39764</c:v>
                </c:pt>
                <c:pt idx="487">
                  <c:v>39765</c:v>
                </c:pt>
                <c:pt idx="488">
                  <c:v>39766</c:v>
                </c:pt>
                <c:pt idx="489">
                  <c:v>39769</c:v>
                </c:pt>
                <c:pt idx="490">
                  <c:v>39770</c:v>
                </c:pt>
                <c:pt idx="491">
                  <c:v>39771</c:v>
                </c:pt>
                <c:pt idx="492">
                  <c:v>39772</c:v>
                </c:pt>
                <c:pt idx="493">
                  <c:v>39773</c:v>
                </c:pt>
                <c:pt idx="494">
                  <c:v>39776</c:v>
                </c:pt>
                <c:pt idx="495">
                  <c:v>39777</c:v>
                </c:pt>
                <c:pt idx="496">
                  <c:v>39778</c:v>
                </c:pt>
                <c:pt idx="497">
                  <c:v>39779</c:v>
                </c:pt>
                <c:pt idx="498">
                  <c:v>39780</c:v>
                </c:pt>
                <c:pt idx="499">
                  <c:v>39783</c:v>
                </c:pt>
                <c:pt idx="500">
                  <c:v>39784</c:v>
                </c:pt>
                <c:pt idx="501">
                  <c:v>39785</c:v>
                </c:pt>
                <c:pt idx="502">
                  <c:v>39786</c:v>
                </c:pt>
                <c:pt idx="503">
                  <c:v>39787</c:v>
                </c:pt>
                <c:pt idx="504">
                  <c:v>39790</c:v>
                </c:pt>
                <c:pt idx="505">
                  <c:v>39791</c:v>
                </c:pt>
                <c:pt idx="506">
                  <c:v>39792</c:v>
                </c:pt>
                <c:pt idx="507">
                  <c:v>39793</c:v>
                </c:pt>
                <c:pt idx="508">
                  <c:v>39794</c:v>
                </c:pt>
                <c:pt idx="509">
                  <c:v>39797</c:v>
                </c:pt>
                <c:pt idx="510">
                  <c:v>39798</c:v>
                </c:pt>
                <c:pt idx="511">
                  <c:v>39799</c:v>
                </c:pt>
                <c:pt idx="512">
                  <c:v>39800</c:v>
                </c:pt>
                <c:pt idx="513">
                  <c:v>39801</c:v>
                </c:pt>
                <c:pt idx="514">
                  <c:v>39804</c:v>
                </c:pt>
                <c:pt idx="515">
                  <c:v>39805</c:v>
                </c:pt>
                <c:pt idx="516">
                  <c:v>39806</c:v>
                </c:pt>
                <c:pt idx="517">
                  <c:v>39807</c:v>
                </c:pt>
                <c:pt idx="518">
                  <c:v>39808</c:v>
                </c:pt>
                <c:pt idx="519">
                  <c:v>39811</c:v>
                </c:pt>
                <c:pt idx="520">
                  <c:v>39812</c:v>
                </c:pt>
                <c:pt idx="521">
                  <c:v>39813</c:v>
                </c:pt>
                <c:pt idx="522">
                  <c:v>39814</c:v>
                </c:pt>
                <c:pt idx="523">
                  <c:v>39815</c:v>
                </c:pt>
                <c:pt idx="524">
                  <c:v>39818</c:v>
                </c:pt>
                <c:pt idx="525">
                  <c:v>39819</c:v>
                </c:pt>
                <c:pt idx="526">
                  <c:v>39820</c:v>
                </c:pt>
                <c:pt idx="527">
                  <c:v>39821</c:v>
                </c:pt>
                <c:pt idx="528">
                  <c:v>39822</c:v>
                </c:pt>
                <c:pt idx="529">
                  <c:v>39825</c:v>
                </c:pt>
                <c:pt idx="530">
                  <c:v>39826</c:v>
                </c:pt>
                <c:pt idx="531">
                  <c:v>39827</c:v>
                </c:pt>
                <c:pt idx="532">
                  <c:v>39828</c:v>
                </c:pt>
                <c:pt idx="533">
                  <c:v>39829</c:v>
                </c:pt>
                <c:pt idx="534">
                  <c:v>39832</c:v>
                </c:pt>
                <c:pt idx="535">
                  <c:v>39833</c:v>
                </c:pt>
                <c:pt idx="536">
                  <c:v>39834</c:v>
                </c:pt>
                <c:pt idx="537">
                  <c:v>39835</c:v>
                </c:pt>
                <c:pt idx="538">
                  <c:v>39836</c:v>
                </c:pt>
                <c:pt idx="539">
                  <c:v>39839</c:v>
                </c:pt>
                <c:pt idx="540">
                  <c:v>39840</c:v>
                </c:pt>
                <c:pt idx="541">
                  <c:v>39841</c:v>
                </c:pt>
                <c:pt idx="542">
                  <c:v>39842</c:v>
                </c:pt>
                <c:pt idx="543">
                  <c:v>39843</c:v>
                </c:pt>
                <c:pt idx="544">
                  <c:v>39846</c:v>
                </c:pt>
                <c:pt idx="545">
                  <c:v>39847</c:v>
                </c:pt>
                <c:pt idx="546">
                  <c:v>39848</c:v>
                </c:pt>
                <c:pt idx="547">
                  <c:v>39849</c:v>
                </c:pt>
                <c:pt idx="548">
                  <c:v>39850</c:v>
                </c:pt>
                <c:pt idx="549">
                  <c:v>39853</c:v>
                </c:pt>
                <c:pt idx="550">
                  <c:v>39854</c:v>
                </c:pt>
                <c:pt idx="551">
                  <c:v>39855</c:v>
                </c:pt>
                <c:pt idx="552">
                  <c:v>39856</c:v>
                </c:pt>
                <c:pt idx="553">
                  <c:v>39857</c:v>
                </c:pt>
                <c:pt idx="554">
                  <c:v>39860</c:v>
                </c:pt>
                <c:pt idx="555">
                  <c:v>39861</c:v>
                </c:pt>
                <c:pt idx="556">
                  <c:v>39862</c:v>
                </c:pt>
                <c:pt idx="557">
                  <c:v>39863</c:v>
                </c:pt>
                <c:pt idx="558">
                  <c:v>39864</c:v>
                </c:pt>
                <c:pt idx="559">
                  <c:v>39867</c:v>
                </c:pt>
                <c:pt idx="560">
                  <c:v>39868</c:v>
                </c:pt>
                <c:pt idx="561">
                  <c:v>39869</c:v>
                </c:pt>
                <c:pt idx="562">
                  <c:v>39870</c:v>
                </c:pt>
                <c:pt idx="563">
                  <c:v>39871</c:v>
                </c:pt>
                <c:pt idx="564">
                  <c:v>39874</c:v>
                </c:pt>
                <c:pt idx="565">
                  <c:v>39875</c:v>
                </c:pt>
                <c:pt idx="566">
                  <c:v>39876</c:v>
                </c:pt>
                <c:pt idx="567">
                  <c:v>39877</c:v>
                </c:pt>
                <c:pt idx="568">
                  <c:v>39878</c:v>
                </c:pt>
                <c:pt idx="569">
                  <c:v>39881</c:v>
                </c:pt>
                <c:pt idx="570">
                  <c:v>39882</c:v>
                </c:pt>
                <c:pt idx="571">
                  <c:v>39883</c:v>
                </c:pt>
                <c:pt idx="572">
                  <c:v>39884</c:v>
                </c:pt>
                <c:pt idx="573">
                  <c:v>39885</c:v>
                </c:pt>
                <c:pt idx="574">
                  <c:v>39888</c:v>
                </c:pt>
                <c:pt idx="575">
                  <c:v>39889</c:v>
                </c:pt>
                <c:pt idx="576">
                  <c:v>39890</c:v>
                </c:pt>
                <c:pt idx="577">
                  <c:v>39891</c:v>
                </c:pt>
                <c:pt idx="578">
                  <c:v>39892</c:v>
                </c:pt>
                <c:pt idx="579">
                  <c:v>39895</c:v>
                </c:pt>
                <c:pt idx="580">
                  <c:v>39896</c:v>
                </c:pt>
                <c:pt idx="581">
                  <c:v>39897</c:v>
                </c:pt>
                <c:pt idx="582">
                  <c:v>39898</c:v>
                </c:pt>
                <c:pt idx="583">
                  <c:v>39899</c:v>
                </c:pt>
                <c:pt idx="584">
                  <c:v>39902</c:v>
                </c:pt>
                <c:pt idx="585">
                  <c:v>39903</c:v>
                </c:pt>
                <c:pt idx="586">
                  <c:v>39904</c:v>
                </c:pt>
                <c:pt idx="587">
                  <c:v>39905</c:v>
                </c:pt>
                <c:pt idx="588">
                  <c:v>39906</c:v>
                </c:pt>
                <c:pt idx="589">
                  <c:v>39909</c:v>
                </c:pt>
                <c:pt idx="590">
                  <c:v>39910</c:v>
                </c:pt>
                <c:pt idx="591">
                  <c:v>39911</c:v>
                </c:pt>
                <c:pt idx="592">
                  <c:v>39912</c:v>
                </c:pt>
                <c:pt idx="593">
                  <c:v>39913</c:v>
                </c:pt>
                <c:pt idx="594">
                  <c:v>39916</c:v>
                </c:pt>
                <c:pt idx="595">
                  <c:v>39917</c:v>
                </c:pt>
                <c:pt idx="596">
                  <c:v>39918</c:v>
                </c:pt>
                <c:pt idx="597">
                  <c:v>39919</c:v>
                </c:pt>
                <c:pt idx="598">
                  <c:v>39920</c:v>
                </c:pt>
                <c:pt idx="599">
                  <c:v>39923</c:v>
                </c:pt>
                <c:pt idx="600">
                  <c:v>39924</c:v>
                </c:pt>
                <c:pt idx="601">
                  <c:v>39925</c:v>
                </c:pt>
                <c:pt idx="602">
                  <c:v>39926</c:v>
                </c:pt>
                <c:pt idx="603">
                  <c:v>39927</c:v>
                </c:pt>
                <c:pt idx="604">
                  <c:v>39930</c:v>
                </c:pt>
                <c:pt idx="605">
                  <c:v>39931</c:v>
                </c:pt>
                <c:pt idx="606">
                  <c:v>39932</c:v>
                </c:pt>
                <c:pt idx="607">
                  <c:v>39933</c:v>
                </c:pt>
                <c:pt idx="608">
                  <c:v>39934</c:v>
                </c:pt>
                <c:pt idx="609">
                  <c:v>39937</c:v>
                </c:pt>
                <c:pt idx="610">
                  <c:v>39938</c:v>
                </c:pt>
                <c:pt idx="611">
                  <c:v>39939</c:v>
                </c:pt>
                <c:pt idx="612">
                  <c:v>39940</c:v>
                </c:pt>
                <c:pt idx="613">
                  <c:v>39941</c:v>
                </c:pt>
                <c:pt idx="614">
                  <c:v>39944</c:v>
                </c:pt>
                <c:pt idx="615">
                  <c:v>39945</c:v>
                </c:pt>
                <c:pt idx="616">
                  <c:v>39946</c:v>
                </c:pt>
                <c:pt idx="617">
                  <c:v>39947</c:v>
                </c:pt>
                <c:pt idx="618">
                  <c:v>39948</c:v>
                </c:pt>
                <c:pt idx="619">
                  <c:v>39951</c:v>
                </c:pt>
                <c:pt idx="620">
                  <c:v>39952</c:v>
                </c:pt>
                <c:pt idx="621">
                  <c:v>39953</c:v>
                </c:pt>
                <c:pt idx="622">
                  <c:v>39954</c:v>
                </c:pt>
                <c:pt idx="623">
                  <c:v>39955</c:v>
                </c:pt>
                <c:pt idx="624">
                  <c:v>39958</c:v>
                </c:pt>
                <c:pt idx="625">
                  <c:v>39959</c:v>
                </c:pt>
                <c:pt idx="626">
                  <c:v>39960</c:v>
                </c:pt>
                <c:pt idx="627">
                  <c:v>39961</c:v>
                </c:pt>
                <c:pt idx="628">
                  <c:v>39962</c:v>
                </c:pt>
                <c:pt idx="629">
                  <c:v>39965</c:v>
                </c:pt>
                <c:pt idx="630">
                  <c:v>39966</c:v>
                </c:pt>
                <c:pt idx="631">
                  <c:v>39967</c:v>
                </c:pt>
                <c:pt idx="632">
                  <c:v>39968</c:v>
                </c:pt>
                <c:pt idx="633">
                  <c:v>39969</c:v>
                </c:pt>
                <c:pt idx="634">
                  <c:v>39972</c:v>
                </c:pt>
                <c:pt idx="635">
                  <c:v>39973</c:v>
                </c:pt>
                <c:pt idx="636">
                  <c:v>39974</c:v>
                </c:pt>
                <c:pt idx="637">
                  <c:v>39975</c:v>
                </c:pt>
                <c:pt idx="638">
                  <c:v>39976</c:v>
                </c:pt>
                <c:pt idx="639">
                  <c:v>39979</c:v>
                </c:pt>
                <c:pt idx="640">
                  <c:v>39980</c:v>
                </c:pt>
                <c:pt idx="641">
                  <c:v>39981</c:v>
                </c:pt>
                <c:pt idx="642">
                  <c:v>39982</c:v>
                </c:pt>
                <c:pt idx="643">
                  <c:v>39983</c:v>
                </c:pt>
                <c:pt idx="644">
                  <c:v>39986</c:v>
                </c:pt>
                <c:pt idx="645">
                  <c:v>39987</c:v>
                </c:pt>
                <c:pt idx="646">
                  <c:v>39988</c:v>
                </c:pt>
                <c:pt idx="647">
                  <c:v>39989</c:v>
                </c:pt>
                <c:pt idx="648">
                  <c:v>39990</c:v>
                </c:pt>
                <c:pt idx="649">
                  <c:v>39993</c:v>
                </c:pt>
                <c:pt idx="650">
                  <c:v>39994</c:v>
                </c:pt>
                <c:pt idx="651">
                  <c:v>39995</c:v>
                </c:pt>
                <c:pt idx="652">
                  <c:v>39996</c:v>
                </c:pt>
                <c:pt idx="653">
                  <c:v>39997</c:v>
                </c:pt>
                <c:pt idx="654">
                  <c:v>40000</c:v>
                </c:pt>
                <c:pt idx="655">
                  <c:v>40001</c:v>
                </c:pt>
                <c:pt idx="656">
                  <c:v>40002</c:v>
                </c:pt>
                <c:pt idx="657">
                  <c:v>40003</c:v>
                </c:pt>
                <c:pt idx="658">
                  <c:v>40004</c:v>
                </c:pt>
                <c:pt idx="659">
                  <c:v>40007</c:v>
                </c:pt>
                <c:pt idx="660">
                  <c:v>40008</c:v>
                </c:pt>
                <c:pt idx="661">
                  <c:v>40009</c:v>
                </c:pt>
                <c:pt idx="662">
                  <c:v>40010</c:v>
                </c:pt>
                <c:pt idx="663">
                  <c:v>40011</c:v>
                </c:pt>
                <c:pt idx="664">
                  <c:v>40014</c:v>
                </c:pt>
                <c:pt idx="665">
                  <c:v>40015</c:v>
                </c:pt>
                <c:pt idx="666">
                  <c:v>40016</c:v>
                </c:pt>
                <c:pt idx="667">
                  <c:v>40017</c:v>
                </c:pt>
                <c:pt idx="668">
                  <c:v>40018</c:v>
                </c:pt>
                <c:pt idx="669">
                  <c:v>40021</c:v>
                </c:pt>
                <c:pt idx="670">
                  <c:v>40022</c:v>
                </c:pt>
                <c:pt idx="671">
                  <c:v>40023</c:v>
                </c:pt>
                <c:pt idx="672">
                  <c:v>40024</c:v>
                </c:pt>
                <c:pt idx="673">
                  <c:v>40025</c:v>
                </c:pt>
                <c:pt idx="674">
                  <c:v>40028</c:v>
                </c:pt>
                <c:pt idx="675">
                  <c:v>40029</c:v>
                </c:pt>
                <c:pt idx="676">
                  <c:v>40030</c:v>
                </c:pt>
                <c:pt idx="677">
                  <c:v>40031</c:v>
                </c:pt>
                <c:pt idx="678">
                  <c:v>40032</c:v>
                </c:pt>
                <c:pt idx="679">
                  <c:v>40035</c:v>
                </c:pt>
                <c:pt idx="680">
                  <c:v>40036</c:v>
                </c:pt>
                <c:pt idx="681">
                  <c:v>40037</c:v>
                </c:pt>
                <c:pt idx="682">
                  <c:v>40038</c:v>
                </c:pt>
                <c:pt idx="683">
                  <c:v>40039</c:v>
                </c:pt>
                <c:pt idx="684">
                  <c:v>40042</c:v>
                </c:pt>
                <c:pt idx="685">
                  <c:v>40043</c:v>
                </c:pt>
                <c:pt idx="686">
                  <c:v>40044</c:v>
                </c:pt>
                <c:pt idx="687">
                  <c:v>40045</c:v>
                </c:pt>
                <c:pt idx="688">
                  <c:v>40046</c:v>
                </c:pt>
                <c:pt idx="689">
                  <c:v>40049</c:v>
                </c:pt>
                <c:pt idx="690">
                  <c:v>40050</c:v>
                </c:pt>
                <c:pt idx="691">
                  <c:v>40051</c:v>
                </c:pt>
                <c:pt idx="692">
                  <c:v>40052</c:v>
                </c:pt>
                <c:pt idx="693">
                  <c:v>40053</c:v>
                </c:pt>
                <c:pt idx="694">
                  <c:v>40056</c:v>
                </c:pt>
                <c:pt idx="695">
                  <c:v>40057</c:v>
                </c:pt>
                <c:pt idx="696">
                  <c:v>40058</c:v>
                </c:pt>
                <c:pt idx="697">
                  <c:v>40059</c:v>
                </c:pt>
                <c:pt idx="698">
                  <c:v>40060</c:v>
                </c:pt>
                <c:pt idx="699">
                  <c:v>40063</c:v>
                </c:pt>
                <c:pt idx="700">
                  <c:v>40064</c:v>
                </c:pt>
                <c:pt idx="701">
                  <c:v>40065</c:v>
                </c:pt>
                <c:pt idx="702">
                  <c:v>40066</c:v>
                </c:pt>
                <c:pt idx="703">
                  <c:v>40067</c:v>
                </c:pt>
                <c:pt idx="704">
                  <c:v>40070</c:v>
                </c:pt>
                <c:pt idx="705">
                  <c:v>40071</c:v>
                </c:pt>
                <c:pt idx="706">
                  <c:v>40072</c:v>
                </c:pt>
                <c:pt idx="707">
                  <c:v>40073</c:v>
                </c:pt>
                <c:pt idx="708">
                  <c:v>40074</c:v>
                </c:pt>
                <c:pt idx="709">
                  <c:v>40077</c:v>
                </c:pt>
                <c:pt idx="710">
                  <c:v>40078</c:v>
                </c:pt>
                <c:pt idx="711">
                  <c:v>40079</c:v>
                </c:pt>
                <c:pt idx="712">
                  <c:v>40080</c:v>
                </c:pt>
                <c:pt idx="713">
                  <c:v>40081</c:v>
                </c:pt>
                <c:pt idx="714">
                  <c:v>40084</c:v>
                </c:pt>
                <c:pt idx="715">
                  <c:v>40085</c:v>
                </c:pt>
                <c:pt idx="716">
                  <c:v>40086</c:v>
                </c:pt>
                <c:pt idx="717">
                  <c:v>40087</c:v>
                </c:pt>
                <c:pt idx="718">
                  <c:v>40088</c:v>
                </c:pt>
                <c:pt idx="719">
                  <c:v>40091</c:v>
                </c:pt>
                <c:pt idx="720">
                  <c:v>40092</c:v>
                </c:pt>
                <c:pt idx="721">
                  <c:v>40093</c:v>
                </c:pt>
                <c:pt idx="722">
                  <c:v>40094</c:v>
                </c:pt>
                <c:pt idx="723">
                  <c:v>40095</c:v>
                </c:pt>
                <c:pt idx="724">
                  <c:v>40098</c:v>
                </c:pt>
                <c:pt idx="725">
                  <c:v>40099</c:v>
                </c:pt>
                <c:pt idx="726">
                  <c:v>40100</c:v>
                </c:pt>
                <c:pt idx="727">
                  <c:v>40101</c:v>
                </c:pt>
                <c:pt idx="728">
                  <c:v>40102</c:v>
                </c:pt>
                <c:pt idx="729">
                  <c:v>40105</c:v>
                </c:pt>
                <c:pt idx="730">
                  <c:v>40106</c:v>
                </c:pt>
                <c:pt idx="731">
                  <c:v>40107</c:v>
                </c:pt>
                <c:pt idx="732">
                  <c:v>40108</c:v>
                </c:pt>
                <c:pt idx="733">
                  <c:v>40109</c:v>
                </c:pt>
                <c:pt idx="734">
                  <c:v>40112</c:v>
                </c:pt>
                <c:pt idx="735">
                  <c:v>40113</c:v>
                </c:pt>
                <c:pt idx="736">
                  <c:v>40114</c:v>
                </c:pt>
                <c:pt idx="737">
                  <c:v>40115</c:v>
                </c:pt>
                <c:pt idx="738">
                  <c:v>40116</c:v>
                </c:pt>
                <c:pt idx="739">
                  <c:v>40119</c:v>
                </c:pt>
                <c:pt idx="740">
                  <c:v>40120</c:v>
                </c:pt>
                <c:pt idx="741">
                  <c:v>40121</c:v>
                </c:pt>
                <c:pt idx="742">
                  <c:v>40122</c:v>
                </c:pt>
                <c:pt idx="743">
                  <c:v>40123</c:v>
                </c:pt>
                <c:pt idx="744">
                  <c:v>40126</c:v>
                </c:pt>
                <c:pt idx="745">
                  <c:v>40127</c:v>
                </c:pt>
                <c:pt idx="746">
                  <c:v>40128</c:v>
                </c:pt>
                <c:pt idx="747">
                  <c:v>40129</c:v>
                </c:pt>
                <c:pt idx="748">
                  <c:v>40130</c:v>
                </c:pt>
                <c:pt idx="749">
                  <c:v>40133</c:v>
                </c:pt>
                <c:pt idx="750">
                  <c:v>40134</c:v>
                </c:pt>
                <c:pt idx="751">
                  <c:v>40135</c:v>
                </c:pt>
                <c:pt idx="752">
                  <c:v>40136</c:v>
                </c:pt>
                <c:pt idx="753">
                  <c:v>40137</c:v>
                </c:pt>
                <c:pt idx="754">
                  <c:v>40140</c:v>
                </c:pt>
                <c:pt idx="755">
                  <c:v>40141</c:v>
                </c:pt>
                <c:pt idx="756">
                  <c:v>40142</c:v>
                </c:pt>
                <c:pt idx="757">
                  <c:v>40143</c:v>
                </c:pt>
                <c:pt idx="758">
                  <c:v>40144</c:v>
                </c:pt>
                <c:pt idx="759">
                  <c:v>40147</c:v>
                </c:pt>
                <c:pt idx="760">
                  <c:v>40148</c:v>
                </c:pt>
                <c:pt idx="761">
                  <c:v>40149</c:v>
                </c:pt>
                <c:pt idx="762">
                  <c:v>40150</c:v>
                </c:pt>
                <c:pt idx="763">
                  <c:v>40151</c:v>
                </c:pt>
                <c:pt idx="764">
                  <c:v>40154</c:v>
                </c:pt>
                <c:pt idx="765">
                  <c:v>40155</c:v>
                </c:pt>
                <c:pt idx="766">
                  <c:v>40156</c:v>
                </c:pt>
                <c:pt idx="767">
                  <c:v>40157</c:v>
                </c:pt>
                <c:pt idx="768">
                  <c:v>40158</c:v>
                </c:pt>
                <c:pt idx="769">
                  <c:v>40161</c:v>
                </c:pt>
                <c:pt idx="770">
                  <c:v>40162</c:v>
                </c:pt>
                <c:pt idx="771">
                  <c:v>40163</c:v>
                </c:pt>
                <c:pt idx="772">
                  <c:v>40164</c:v>
                </c:pt>
                <c:pt idx="773">
                  <c:v>40165</c:v>
                </c:pt>
                <c:pt idx="774">
                  <c:v>40168</c:v>
                </c:pt>
                <c:pt idx="775">
                  <c:v>40169</c:v>
                </c:pt>
                <c:pt idx="776">
                  <c:v>40170</c:v>
                </c:pt>
                <c:pt idx="777">
                  <c:v>40171</c:v>
                </c:pt>
                <c:pt idx="778">
                  <c:v>40172</c:v>
                </c:pt>
                <c:pt idx="779">
                  <c:v>40175</c:v>
                </c:pt>
                <c:pt idx="780">
                  <c:v>40176</c:v>
                </c:pt>
                <c:pt idx="781">
                  <c:v>40177</c:v>
                </c:pt>
                <c:pt idx="782">
                  <c:v>40178</c:v>
                </c:pt>
                <c:pt idx="783">
                  <c:v>40179</c:v>
                </c:pt>
                <c:pt idx="784">
                  <c:v>40182</c:v>
                </c:pt>
                <c:pt idx="785">
                  <c:v>40183</c:v>
                </c:pt>
                <c:pt idx="786">
                  <c:v>40184</c:v>
                </c:pt>
                <c:pt idx="787">
                  <c:v>40185</c:v>
                </c:pt>
                <c:pt idx="788">
                  <c:v>40186</c:v>
                </c:pt>
                <c:pt idx="789">
                  <c:v>40189</c:v>
                </c:pt>
                <c:pt idx="790">
                  <c:v>40190</c:v>
                </c:pt>
                <c:pt idx="791">
                  <c:v>40191</c:v>
                </c:pt>
                <c:pt idx="792">
                  <c:v>40192</c:v>
                </c:pt>
                <c:pt idx="793">
                  <c:v>40193</c:v>
                </c:pt>
                <c:pt idx="794">
                  <c:v>40196</c:v>
                </c:pt>
                <c:pt idx="795">
                  <c:v>40197</c:v>
                </c:pt>
                <c:pt idx="796">
                  <c:v>40198</c:v>
                </c:pt>
                <c:pt idx="797">
                  <c:v>40199</c:v>
                </c:pt>
                <c:pt idx="798">
                  <c:v>40200</c:v>
                </c:pt>
                <c:pt idx="799">
                  <c:v>40203</c:v>
                </c:pt>
                <c:pt idx="800">
                  <c:v>40204</c:v>
                </c:pt>
                <c:pt idx="801">
                  <c:v>40205</c:v>
                </c:pt>
                <c:pt idx="802">
                  <c:v>40206</c:v>
                </c:pt>
                <c:pt idx="803">
                  <c:v>40207</c:v>
                </c:pt>
                <c:pt idx="804">
                  <c:v>40210</c:v>
                </c:pt>
                <c:pt idx="805">
                  <c:v>40211</c:v>
                </c:pt>
                <c:pt idx="806">
                  <c:v>40212</c:v>
                </c:pt>
                <c:pt idx="807">
                  <c:v>40213</c:v>
                </c:pt>
                <c:pt idx="808">
                  <c:v>40214</c:v>
                </c:pt>
                <c:pt idx="809">
                  <c:v>40217</c:v>
                </c:pt>
                <c:pt idx="810">
                  <c:v>40218</c:v>
                </c:pt>
                <c:pt idx="811">
                  <c:v>40219</c:v>
                </c:pt>
                <c:pt idx="812">
                  <c:v>40220</c:v>
                </c:pt>
                <c:pt idx="813">
                  <c:v>40221</c:v>
                </c:pt>
                <c:pt idx="814">
                  <c:v>40224</c:v>
                </c:pt>
                <c:pt idx="815">
                  <c:v>40225</c:v>
                </c:pt>
                <c:pt idx="816">
                  <c:v>40226</c:v>
                </c:pt>
                <c:pt idx="817">
                  <c:v>40227</c:v>
                </c:pt>
                <c:pt idx="818">
                  <c:v>40228</c:v>
                </c:pt>
                <c:pt idx="819">
                  <c:v>40231</c:v>
                </c:pt>
                <c:pt idx="820">
                  <c:v>40232</c:v>
                </c:pt>
                <c:pt idx="821">
                  <c:v>40233</c:v>
                </c:pt>
                <c:pt idx="822">
                  <c:v>40234</c:v>
                </c:pt>
                <c:pt idx="823">
                  <c:v>40235</c:v>
                </c:pt>
                <c:pt idx="824">
                  <c:v>40238</c:v>
                </c:pt>
                <c:pt idx="825">
                  <c:v>40239</c:v>
                </c:pt>
                <c:pt idx="826">
                  <c:v>40240</c:v>
                </c:pt>
                <c:pt idx="827">
                  <c:v>40241</c:v>
                </c:pt>
                <c:pt idx="828">
                  <c:v>40242</c:v>
                </c:pt>
                <c:pt idx="829">
                  <c:v>40245</c:v>
                </c:pt>
                <c:pt idx="830">
                  <c:v>40246</c:v>
                </c:pt>
                <c:pt idx="831">
                  <c:v>40247</c:v>
                </c:pt>
                <c:pt idx="832">
                  <c:v>40248</c:v>
                </c:pt>
                <c:pt idx="833">
                  <c:v>40249</c:v>
                </c:pt>
                <c:pt idx="834">
                  <c:v>40252</c:v>
                </c:pt>
                <c:pt idx="835">
                  <c:v>40253</c:v>
                </c:pt>
                <c:pt idx="836">
                  <c:v>40254</c:v>
                </c:pt>
                <c:pt idx="837">
                  <c:v>40255</c:v>
                </c:pt>
                <c:pt idx="838">
                  <c:v>40256</c:v>
                </c:pt>
                <c:pt idx="839">
                  <c:v>40259</c:v>
                </c:pt>
                <c:pt idx="840">
                  <c:v>40260</c:v>
                </c:pt>
                <c:pt idx="841">
                  <c:v>40261</c:v>
                </c:pt>
                <c:pt idx="842">
                  <c:v>40262</c:v>
                </c:pt>
                <c:pt idx="843">
                  <c:v>40263</c:v>
                </c:pt>
                <c:pt idx="844">
                  <c:v>40266</c:v>
                </c:pt>
                <c:pt idx="845">
                  <c:v>40267</c:v>
                </c:pt>
                <c:pt idx="846">
                  <c:v>40268</c:v>
                </c:pt>
                <c:pt idx="847">
                  <c:v>40269</c:v>
                </c:pt>
                <c:pt idx="848">
                  <c:v>40270</c:v>
                </c:pt>
                <c:pt idx="849">
                  <c:v>40273</c:v>
                </c:pt>
                <c:pt idx="850">
                  <c:v>40274</c:v>
                </c:pt>
                <c:pt idx="851">
                  <c:v>40275</c:v>
                </c:pt>
                <c:pt idx="852">
                  <c:v>40276</c:v>
                </c:pt>
                <c:pt idx="853">
                  <c:v>40277</c:v>
                </c:pt>
                <c:pt idx="854">
                  <c:v>40280</c:v>
                </c:pt>
                <c:pt idx="855">
                  <c:v>40281</c:v>
                </c:pt>
                <c:pt idx="856">
                  <c:v>40282</c:v>
                </c:pt>
                <c:pt idx="857">
                  <c:v>40283</c:v>
                </c:pt>
                <c:pt idx="858">
                  <c:v>40284</c:v>
                </c:pt>
                <c:pt idx="859">
                  <c:v>40287</c:v>
                </c:pt>
                <c:pt idx="860">
                  <c:v>40288</c:v>
                </c:pt>
                <c:pt idx="861">
                  <c:v>40289</c:v>
                </c:pt>
                <c:pt idx="862">
                  <c:v>40290</c:v>
                </c:pt>
                <c:pt idx="863">
                  <c:v>40291</c:v>
                </c:pt>
                <c:pt idx="864">
                  <c:v>40294</c:v>
                </c:pt>
                <c:pt idx="865">
                  <c:v>40295</c:v>
                </c:pt>
                <c:pt idx="866">
                  <c:v>40296</c:v>
                </c:pt>
                <c:pt idx="867">
                  <c:v>40297</c:v>
                </c:pt>
                <c:pt idx="868">
                  <c:v>40298</c:v>
                </c:pt>
                <c:pt idx="869">
                  <c:v>40301</c:v>
                </c:pt>
                <c:pt idx="870">
                  <c:v>40302</c:v>
                </c:pt>
                <c:pt idx="871">
                  <c:v>40303</c:v>
                </c:pt>
                <c:pt idx="872">
                  <c:v>40304</c:v>
                </c:pt>
                <c:pt idx="873">
                  <c:v>40305</c:v>
                </c:pt>
                <c:pt idx="874">
                  <c:v>40308</c:v>
                </c:pt>
                <c:pt idx="875">
                  <c:v>40309</c:v>
                </c:pt>
                <c:pt idx="876">
                  <c:v>40310</c:v>
                </c:pt>
                <c:pt idx="877">
                  <c:v>40311</c:v>
                </c:pt>
                <c:pt idx="878">
                  <c:v>40312</c:v>
                </c:pt>
                <c:pt idx="879">
                  <c:v>40315</c:v>
                </c:pt>
                <c:pt idx="880">
                  <c:v>40316</c:v>
                </c:pt>
                <c:pt idx="881">
                  <c:v>40317</c:v>
                </c:pt>
                <c:pt idx="882">
                  <c:v>40318</c:v>
                </c:pt>
                <c:pt idx="883">
                  <c:v>40319</c:v>
                </c:pt>
                <c:pt idx="884">
                  <c:v>40322</c:v>
                </c:pt>
                <c:pt idx="885">
                  <c:v>40323</c:v>
                </c:pt>
                <c:pt idx="886">
                  <c:v>40324</c:v>
                </c:pt>
                <c:pt idx="887">
                  <c:v>40325</c:v>
                </c:pt>
                <c:pt idx="888">
                  <c:v>40326</c:v>
                </c:pt>
                <c:pt idx="889">
                  <c:v>40329</c:v>
                </c:pt>
                <c:pt idx="890">
                  <c:v>40330</c:v>
                </c:pt>
                <c:pt idx="891">
                  <c:v>40331</c:v>
                </c:pt>
                <c:pt idx="892">
                  <c:v>40332</c:v>
                </c:pt>
                <c:pt idx="893">
                  <c:v>40333</c:v>
                </c:pt>
                <c:pt idx="894">
                  <c:v>40336</c:v>
                </c:pt>
                <c:pt idx="895">
                  <c:v>40337</c:v>
                </c:pt>
                <c:pt idx="896">
                  <c:v>40338</c:v>
                </c:pt>
                <c:pt idx="897">
                  <c:v>40339</c:v>
                </c:pt>
                <c:pt idx="898">
                  <c:v>40340</c:v>
                </c:pt>
                <c:pt idx="899">
                  <c:v>40343</c:v>
                </c:pt>
                <c:pt idx="900">
                  <c:v>40344</c:v>
                </c:pt>
                <c:pt idx="901">
                  <c:v>40345</c:v>
                </c:pt>
                <c:pt idx="902">
                  <c:v>40346</c:v>
                </c:pt>
                <c:pt idx="903">
                  <c:v>40347</c:v>
                </c:pt>
                <c:pt idx="904">
                  <c:v>40350</c:v>
                </c:pt>
                <c:pt idx="905">
                  <c:v>40351</c:v>
                </c:pt>
                <c:pt idx="906">
                  <c:v>40352</c:v>
                </c:pt>
                <c:pt idx="907">
                  <c:v>40353</c:v>
                </c:pt>
                <c:pt idx="908">
                  <c:v>40354</c:v>
                </c:pt>
                <c:pt idx="909">
                  <c:v>40357</c:v>
                </c:pt>
                <c:pt idx="910">
                  <c:v>40358</c:v>
                </c:pt>
                <c:pt idx="911">
                  <c:v>40359</c:v>
                </c:pt>
                <c:pt idx="912">
                  <c:v>40360</c:v>
                </c:pt>
                <c:pt idx="913">
                  <c:v>40361</c:v>
                </c:pt>
                <c:pt idx="914">
                  <c:v>40364</c:v>
                </c:pt>
                <c:pt idx="915">
                  <c:v>40365</c:v>
                </c:pt>
                <c:pt idx="916">
                  <c:v>40366</c:v>
                </c:pt>
                <c:pt idx="917">
                  <c:v>40367</c:v>
                </c:pt>
                <c:pt idx="918">
                  <c:v>40368</c:v>
                </c:pt>
                <c:pt idx="919">
                  <c:v>40371</c:v>
                </c:pt>
                <c:pt idx="920">
                  <c:v>40372</c:v>
                </c:pt>
                <c:pt idx="921">
                  <c:v>40373</c:v>
                </c:pt>
                <c:pt idx="922">
                  <c:v>40374</c:v>
                </c:pt>
                <c:pt idx="923">
                  <c:v>40375</c:v>
                </c:pt>
                <c:pt idx="924">
                  <c:v>40378</c:v>
                </c:pt>
                <c:pt idx="925">
                  <c:v>40379</c:v>
                </c:pt>
                <c:pt idx="926">
                  <c:v>40380</c:v>
                </c:pt>
                <c:pt idx="927">
                  <c:v>40381</c:v>
                </c:pt>
                <c:pt idx="928">
                  <c:v>40382</c:v>
                </c:pt>
                <c:pt idx="929">
                  <c:v>40385</c:v>
                </c:pt>
                <c:pt idx="930">
                  <c:v>40386</c:v>
                </c:pt>
                <c:pt idx="931">
                  <c:v>40387</c:v>
                </c:pt>
                <c:pt idx="932">
                  <c:v>40388</c:v>
                </c:pt>
                <c:pt idx="933">
                  <c:v>40389</c:v>
                </c:pt>
                <c:pt idx="934">
                  <c:v>40392</c:v>
                </c:pt>
                <c:pt idx="935">
                  <c:v>40393</c:v>
                </c:pt>
                <c:pt idx="936">
                  <c:v>40394</c:v>
                </c:pt>
                <c:pt idx="937">
                  <c:v>40395</c:v>
                </c:pt>
                <c:pt idx="938">
                  <c:v>40396</c:v>
                </c:pt>
                <c:pt idx="939">
                  <c:v>40399</c:v>
                </c:pt>
                <c:pt idx="940">
                  <c:v>40400</c:v>
                </c:pt>
                <c:pt idx="941">
                  <c:v>40401</c:v>
                </c:pt>
                <c:pt idx="942">
                  <c:v>40402</c:v>
                </c:pt>
                <c:pt idx="943">
                  <c:v>40403</c:v>
                </c:pt>
                <c:pt idx="944">
                  <c:v>40406</c:v>
                </c:pt>
                <c:pt idx="945">
                  <c:v>40407</c:v>
                </c:pt>
                <c:pt idx="946">
                  <c:v>40408</c:v>
                </c:pt>
                <c:pt idx="947">
                  <c:v>40409</c:v>
                </c:pt>
                <c:pt idx="948">
                  <c:v>40410</c:v>
                </c:pt>
                <c:pt idx="949">
                  <c:v>40413</c:v>
                </c:pt>
                <c:pt idx="950">
                  <c:v>40414</c:v>
                </c:pt>
                <c:pt idx="951">
                  <c:v>40415</c:v>
                </c:pt>
                <c:pt idx="952">
                  <c:v>40416</c:v>
                </c:pt>
                <c:pt idx="953">
                  <c:v>40417</c:v>
                </c:pt>
                <c:pt idx="954">
                  <c:v>40420</c:v>
                </c:pt>
                <c:pt idx="955">
                  <c:v>40421</c:v>
                </c:pt>
                <c:pt idx="956">
                  <c:v>40422</c:v>
                </c:pt>
                <c:pt idx="957">
                  <c:v>40423</c:v>
                </c:pt>
                <c:pt idx="958">
                  <c:v>40424</c:v>
                </c:pt>
                <c:pt idx="959">
                  <c:v>40427</c:v>
                </c:pt>
                <c:pt idx="960">
                  <c:v>40428</c:v>
                </c:pt>
                <c:pt idx="961">
                  <c:v>40429</c:v>
                </c:pt>
                <c:pt idx="962">
                  <c:v>40430</c:v>
                </c:pt>
                <c:pt idx="963">
                  <c:v>40431</c:v>
                </c:pt>
                <c:pt idx="964">
                  <c:v>40434</c:v>
                </c:pt>
                <c:pt idx="965">
                  <c:v>40435</c:v>
                </c:pt>
                <c:pt idx="966">
                  <c:v>40436</c:v>
                </c:pt>
                <c:pt idx="967">
                  <c:v>40437</c:v>
                </c:pt>
                <c:pt idx="968">
                  <c:v>40438</c:v>
                </c:pt>
                <c:pt idx="969">
                  <c:v>40441</c:v>
                </c:pt>
                <c:pt idx="970">
                  <c:v>40442</c:v>
                </c:pt>
                <c:pt idx="971">
                  <c:v>40443</c:v>
                </c:pt>
                <c:pt idx="972">
                  <c:v>40444</c:v>
                </c:pt>
                <c:pt idx="973">
                  <c:v>40445</c:v>
                </c:pt>
                <c:pt idx="974">
                  <c:v>40448</c:v>
                </c:pt>
                <c:pt idx="975">
                  <c:v>40449</c:v>
                </c:pt>
                <c:pt idx="976">
                  <c:v>40450</c:v>
                </c:pt>
                <c:pt idx="977">
                  <c:v>40451</c:v>
                </c:pt>
                <c:pt idx="978">
                  <c:v>40452</c:v>
                </c:pt>
                <c:pt idx="979">
                  <c:v>40455</c:v>
                </c:pt>
                <c:pt idx="980">
                  <c:v>40456</c:v>
                </c:pt>
                <c:pt idx="981">
                  <c:v>40457</c:v>
                </c:pt>
                <c:pt idx="982">
                  <c:v>40458</c:v>
                </c:pt>
                <c:pt idx="983">
                  <c:v>40459</c:v>
                </c:pt>
                <c:pt idx="984">
                  <c:v>40462</c:v>
                </c:pt>
                <c:pt idx="985">
                  <c:v>40463</c:v>
                </c:pt>
                <c:pt idx="986">
                  <c:v>40464</c:v>
                </c:pt>
                <c:pt idx="987">
                  <c:v>40465</c:v>
                </c:pt>
                <c:pt idx="988">
                  <c:v>40466</c:v>
                </c:pt>
                <c:pt idx="989">
                  <c:v>40469</c:v>
                </c:pt>
                <c:pt idx="990">
                  <c:v>40470</c:v>
                </c:pt>
                <c:pt idx="991">
                  <c:v>40471</c:v>
                </c:pt>
                <c:pt idx="992">
                  <c:v>40472</c:v>
                </c:pt>
                <c:pt idx="993">
                  <c:v>40473</c:v>
                </c:pt>
                <c:pt idx="994">
                  <c:v>40476</c:v>
                </c:pt>
                <c:pt idx="995">
                  <c:v>40477</c:v>
                </c:pt>
                <c:pt idx="996">
                  <c:v>40478</c:v>
                </c:pt>
                <c:pt idx="997">
                  <c:v>40479</c:v>
                </c:pt>
                <c:pt idx="998">
                  <c:v>40480</c:v>
                </c:pt>
                <c:pt idx="999">
                  <c:v>40483</c:v>
                </c:pt>
                <c:pt idx="1000">
                  <c:v>40484</c:v>
                </c:pt>
                <c:pt idx="1001">
                  <c:v>40485</c:v>
                </c:pt>
                <c:pt idx="1002">
                  <c:v>40486</c:v>
                </c:pt>
                <c:pt idx="1003">
                  <c:v>40487</c:v>
                </c:pt>
                <c:pt idx="1004">
                  <c:v>40490</c:v>
                </c:pt>
                <c:pt idx="1005">
                  <c:v>40491</c:v>
                </c:pt>
                <c:pt idx="1006">
                  <c:v>40492</c:v>
                </c:pt>
                <c:pt idx="1007">
                  <c:v>40493</c:v>
                </c:pt>
                <c:pt idx="1008">
                  <c:v>40494</c:v>
                </c:pt>
                <c:pt idx="1009">
                  <c:v>40497</c:v>
                </c:pt>
                <c:pt idx="1010">
                  <c:v>40498</c:v>
                </c:pt>
                <c:pt idx="1011">
                  <c:v>40499</c:v>
                </c:pt>
                <c:pt idx="1012">
                  <c:v>40500</c:v>
                </c:pt>
                <c:pt idx="1013">
                  <c:v>40501</c:v>
                </c:pt>
                <c:pt idx="1014">
                  <c:v>40504</c:v>
                </c:pt>
                <c:pt idx="1015">
                  <c:v>40505</c:v>
                </c:pt>
                <c:pt idx="1016">
                  <c:v>40506</c:v>
                </c:pt>
                <c:pt idx="1017">
                  <c:v>40507</c:v>
                </c:pt>
                <c:pt idx="1018">
                  <c:v>40508</c:v>
                </c:pt>
                <c:pt idx="1019">
                  <c:v>40511</c:v>
                </c:pt>
                <c:pt idx="1020">
                  <c:v>40512</c:v>
                </c:pt>
                <c:pt idx="1021">
                  <c:v>40513</c:v>
                </c:pt>
                <c:pt idx="1022">
                  <c:v>40514</c:v>
                </c:pt>
                <c:pt idx="1023">
                  <c:v>40515</c:v>
                </c:pt>
                <c:pt idx="1024">
                  <c:v>40518</c:v>
                </c:pt>
                <c:pt idx="1025">
                  <c:v>40519</c:v>
                </c:pt>
                <c:pt idx="1026">
                  <c:v>40520</c:v>
                </c:pt>
                <c:pt idx="1027">
                  <c:v>40521</c:v>
                </c:pt>
                <c:pt idx="1028">
                  <c:v>40522</c:v>
                </c:pt>
                <c:pt idx="1029">
                  <c:v>40525</c:v>
                </c:pt>
                <c:pt idx="1030">
                  <c:v>40526</c:v>
                </c:pt>
                <c:pt idx="1031">
                  <c:v>40527</c:v>
                </c:pt>
                <c:pt idx="1032">
                  <c:v>40528</c:v>
                </c:pt>
                <c:pt idx="1033">
                  <c:v>40529</c:v>
                </c:pt>
                <c:pt idx="1034">
                  <c:v>40532</c:v>
                </c:pt>
                <c:pt idx="1035">
                  <c:v>40533</c:v>
                </c:pt>
                <c:pt idx="1036">
                  <c:v>40534</c:v>
                </c:pt>
                <c:pt idx="1037">
                  <c:v>40535</c:v>
                </c:pt>
                <c:pt idx="1038">
                  <c:v>40536</c:v>
                </c:pt>
                <c:pt idx="1039">
                  <c:v>40539</c:v>
                </c:pt>
                <c:pt idx="1040">
                  <c:v>40540</c:v>
                </c:pt>
                <c:pt idx="1041">
                  <c:v>40541</c:v>
                </c:pt>
                <c:pt idx="1042">
                  <c:v>40542</c:v>
                </c:pt>
                <c:pt idx="1043">
                  <c:v>40543</c:v>
                </c:pt>
                <c:pt idx="1044">
                  <c:v>40546</c:v>
                </c:pt>
                <c:pt idx="1045">
                  <c:v>40547</c:v>
                </c:pt>
                <c:pt idx="1046">
                  <c:v>40548</c:v>
                </c:pt>
                <c:pt idx="1047">
                  <c:v>40549</c:v>
                </c:pt>
                <c:pt idx="1048">
                  <c:v>40550</c:v>
                </c:pt>
                <c:pt idx="1049">
                  <c:v>40553</c:v>
                </c:pt>
                <c:pt idx="1050">
                  <c:v>40554</c:v>
                </c:pt>
                <c:pt idx="1051">
                  <c:v>40555</c:v>
                </c:pt>
                <c:pt idx="1052">
                  <c:v>40556</c:v>
                </c:pt>
                <c:pt idx="1053">
                  <c:v>40557</c:v>
                </c:pt>
                <c:pt idx="1054">
                  <c:v>40560</c:v>
                </c:pt>
                <c:pt idx="1055">
                  <c:v>40561</c:v>
                </c:pt>
                <c:pt idx="1056">
                  <c:v>40562</c:v>
                </c:pt>
                <c:pt idx="1057">
                  <c:v>40563</c:v>
                </c:pt>
                <c:pt idx="1058">
                  <c:v>40564</c:v>
                </c:pt>
                <c:pt idx="1059">
                  <c:v>40567</c:v>
                </c:pt>
                <c:pt idx="1060">
                  <c:v>40568</c:v>
                </c:pt>
                <c:pt idx="1061">
                  <c:v>40569</c:v>
                </c:pt>
                <c:pt idx="1062">
                  <c:v>40570</c:v>
                </c:pt>
                <c:pt idx="1063">
                  <c:v>40571</c:v>
                </c:pt>
                <c:pt idx="1064">
                  <c:v>40574</c:v>
                </c:pt>
                <c:pt idx="1065">
                  <c:v>40575</c:v>
                </c:pt>
                <c:pt idx="1066">
                  <c:v>40576</c:v>
                </c:pt>
                <c:pt idx="1067">
                  <c:v>40577</c:v>
                </c:pt>
                <c:pt idx="1068">
                  <c:v>40578</c:v>
                </c:pt>
                <c:pt idx="1069">
                  <c:v>40581</c:v>
                </c:pt>
                <c:pt idx="1070">
                  <c:v>40582</c:v>
                </c:pt>
                <c:pt idx="1071">
                  <c:v>40583</c:v>
                </c:pt>
                <c:pt idx="1072">
                  <c:v>40584</c:v>
                </c:pt>
                <c:pt idx="1073">
                  <c:v>40585</c:v>
                </c:pt>
                <c:pt idx="1074">
                  <c:v>40588</c:v>
                </c:pt>
                <c:pt idx="1075">
                  <c:v>40589</c:v>
                </c:pt>
                <c:pt idx="1076">
                  <c:v>40590</c:v>
                </c:pt>
                <c:pt idx="1077">
                  <c:v>40591</c:v>
                </c:pt>
                <c:pt idx="1078">
                  <c:v>40592</c:v>
                </c:pt>
                <c:pt idx="1079">
                  <c:v>40595</c:v>
                </c:pt>
                <c:pt idx="1080">
                  <c:v>40596</c:v>
                </c:pt>
                <c:pt idx="1081">
                  <c:v>40597</c:v>
                </c:pt>
                <c:pt idx="1082">
                  <c:v>40598</c:v>
                </c:pt>
                <c:pt idx="1083">
                  <c:v>40599</c:v>
                </c:pt>
                <c:pt idx="1084">
                  <c:v>40602</c:v>
                </c:pt>
                <c:pt idx="1085">
                  <c:v>40603</c:v>
                </c:pt>
                <c:pt idx="1086">
                  <c:v>40604</c:v>
                </c:pt>
                <c:pt idx="1087">
                  <c:v>40605</c:v>
                </c:pt>
                <c:pt idx="1088">
                  <c:v>40606</c:v>
                </c:pt>
                <c:pt idx="1089">
                  <c:v>40609</c:v>
                </c:pt>
                <c:pt idx="1090">
                  <c:v>40610</c:v>
                </c:pt>
                <c:pt idx="1091">
                  <c:v>40611</c:v>
                </c:pt>
                <c:pt idx="1092">
                  <c:v>40612</c:v>
                </c:pt>
                <c:pt idx="1093">
                  <c:v>40613</c:v>
                </c:pt>
                <c:pt idx="1094">
                  <c:v>40616</c:v>
                </c:pt>
                <c:pt idx="1095">
                  <c:v>40617</c:v>
                </c:pt>
                <c:pt idx="1096">
                  <c:v>40618</c:v>
                </c:pt>
                <c:pt idx="1097">
                  <c:v>40619</c:v>
                </c:pt>
                <c:pt idx="1098">
                  <c:v>40620</c:v>
                </c:pt>
                <c:pt idx="1099">
                  <c:v>40623</c:v>
                </c:pt>
                <c:pt idx="1100">
                  <c:v>40624</c:v>
                </c:pt>
                <c:pt idx="1101">
                  <c:v>40625</c:v>
                </c:pt>
                <c:pt idx="1102">
                  <c:v>40626</c:v>
                </c:pt>
                <c:pt idx="1103">
                  <c:v>40627</c:v>
                </c:pt>
                <c:pt idx="1104">
                  <c:v>40630</c:v>
                </c:pt>
                <c:pt idx="1105">
                  <c:v>40631</c:v>
                </c:pt>
                <c:pt idx="1106">
                  <c:v>40632</c:v>
                </c:pt>
                <c:pt idx="1107">
                  <c:v>40633</c:v>
                </c:pt>
                <c:pt idx="1108">
                  <c:v>40634</c:v>
                </c:pt>
                <c:pt idx="1109">
                  <c:v>40637</c:v>
                </c:pt>
                <c:pt idx="1110">
                  <c:v>40638</c:v>
                </c:pt>
                <c:pt idx="1111">
                  <c:v>40639</c:v>
                </c:pt>
                <c:pt idx="1112">
                  <c:v>40640</c:v>
                </c:pt>
                <c:pt idx="1113">
                  <c:v>40641</c:v>
                </c:pt>
                <c:pt idx="1114">
                  <c:v>40644</c:v>
                </c:pt>
                <c:pt idx="1115">
                  <c:v>40645</c:v>
                </c:pt>
                <c:pt idx="1116">
                  <c:v>40646</c:v>
                </c:pt>
                <c:pt idx="1117">
                  <c:v>40647</c:v>
                </c:pt>
                <c:pt idx="1118">
                  <c:v>40648</c:v>
                </c:pt>
                <c:pt idx="1119">
                  <c:v>40651</c:v>
                </c:pt>
                <c:pt idx="1120">
                  <c:v>40652</c:v>
                </c:pt>
                <c:pt idx="1121">
                  <c:v>40653</c:v>
                </c:pt>
                <c:pt idx="1122">
                  <c:v>40654</c:v>
                </c:pt>
                <c:pt idx="1123">
                  <c:v>40655</c:v>
                </c:pt>
                <c:pt idx="1124">
                  <c:v>40658</c:v>
                </c:pt>
                <c:pt idx="1125">
                  <c:v>40659</c:v>
                </c:pt>
                <c:pt idx="1126">
                  <c:v>40660</c:v>
                </c:pt>
                <c:pt idx="1127">
                  <c:v>40661</c:v>
                </c:pt>
                <c:pt idx="1128">
                  <c:v>40662</c:v>
                </c:pt>
                <c:pt idx="1129">
                  <c:v>40665</c:v>
                </c:pt>
                <c:pt idx="1130">
                  <c:v>40666</c:v>
                </c:pt>
                <c:pt idx="1131">
                  <c:v>40667</c:v>
                </c:pt>
                <c:pt idx="1132">
                  <c:v>40668</c:v>
                </c:pt>
                <c:pt idx="1133">
                  <c:v>40669</c:v>
                </c:pt>
                <c:pt idx="1134">
                  <c:v>40672</c:v>
                </c:pt>
                <c:pt idx="1135">
                  <c:v>40673</c:v>
                </c:pt>
                <c:pt idx="1136">
                  <c:v>40674</c:v>
                </c:pt>
                <c:pt idx="1137">
                  <c:v>40675</c:v>
                </c:pt>
                <c:pt idx="1138">
                  <c:v>40676</c:v>
                </c:pt>
                <c:pt idx="1139">
                  <c:v>40679</c:v>
                </c:pt>
                <c:pt idx="1140">
                  <c:v>40680</c:v>
                </c:pt>
                <c:pt idx="1141">
                  <c:v>40681</c:v>
                </c:pt>
                <c:pt idx="1142">
                  <c:v>40682</c:v>
                </c:pt>
                <c:pt idx="1143">
                  <c:v>40683</c:v>
                </c:pt>
                <c:pt idx="1144">
                  <c:v>40686</c:v>
                </c:pt>
                <c:pt idx="1145">
                  <c:v>40687</c:v>
                </c:pt>
                <c:pt idx="1146">
                  <c:v>40688</c:v>
                </c:pt>
                <c:pt idx="1147">
                  <c:v>40689</c:v>
                </c:pt>
                <c:pt idx="1148">
                  <c:v>40690</c:v>
                </c:pt>
                <c:pt idx="1149">
                  <c:v>40693</c:v>
                </c:pt>
                <c:pt idx="1150">
                  <c:v>40694</c:v>
                </c:pt>
                <c:pt idx="1151">
                  <c:v>40695</c:v>
                </c:pt>
                <c:pt idx="1152">
                  <c:v>40696</c:v>
                </c:pt>
                <c:pt idx="1153">
                  <c:v>40697</c:v>
                </c:pt>
                <c:pt idx="1154">
                  <c:v>40700</c:v>
                </c:pt>
                <c:pt idx="1155">
                  <c:v>40701</c:v>
                </c:pt>
                <c:pt idx="1156">
                  <c:v>40702</c:v>
                </c:pt>
                <c:pt idx="1157">
                  <c:v>40703</c:v>
                </c:pt>
                <c:pt idx="1158">
                  <c:v>40704</c:v>
                </c:pt>
                <c:pt idx="1159">
                  <c:v>40707</c:v>
                </c:pt>
                <c:pt idx="1160">
                  <c:v>40708</c:v>
                </c:pt>
                <c:pt idx="1161">
                  <c:v>40709</c:v>
                </c:pt>
                <c:pt idx="1162">
                  <c:v>40710</c:v>
                </c:pt>
                <c:pt idx="1163">
                  <c:v>40711</c:v>
                </c:pt>
                <c:pt idx="1164">
                  <c:v>40714</c:v>
                </c:pt>
                <c:pt idx="1165">
                  <c:v>40715</c:v>
                </c:pt>
                <c:pt idx="1166">
                  <c:v>40716</c:v>
                </c:pt>
                <c:pt idx="1167">
                  <c:v>40717</c:v>
                </c:pt>
                <c:pt idx="1168">
                  <c:v>40718</c:v>
                </c:pt>
                <c:pt idx="1169">
                  <c:v>40721</c:v>
                </c:pt>
                <c:pt idx="1170">
                  <c:v>40722</c:v>
                </c:pt>
                <c:pt idx="1171">
                  <c:v>40723</c:v>
                </c:pt>
                <c:pt idx="1172">
                  <c:v>40724</c:v>
                </c:pt>
                <c:pt idx="1173">
                  <c:v>40725</c:v>
                </c:pt>
                <c:pt idx="1174">
                  <c:v>40728</c:v>
                </c:pt>
                <c:pt idx="1175">
                  <c:v>40729</c:v>
                </c:pt>
                <c:pt idx="1176">
                  <c:v>40730</c:v>
                </c:pt>
                <c:pt idx="1177">
                  <c:v>40731</c:v>
                </c:pt>
                <c:pt idx="1178">
                  <c:v>40732</c:v>
                </c:pt>
                <c:pt idx="1179">
                  <c:v>40735</c:v>
                </c:pt>
                <c:pt idx="1180">
                  <c:v>40736</c:v>
                </c:pt>
                <c:pt idx="1181">
                  <c:v>40737</c:v>
                </c:pt>
                <c:pt idx="1182">
                  <c:v>40738</c:v>
                </c:pt>
                <c:pt idx="1183">
                  <c:v>40739</c:v>
                </c:pt>
                <c:pt idx="1184">
                  <c:v>40742</c:v>
                </c:pt>
                <c:pt idx="1185">
                  <c:v>40743</c:v>
                </c:pt>
                <c:pt idx="1186">
                  <c:v>40744</c:v>
                </c:pt>
                <c:pt idx="1187">
                  <c:v>40745</c:v>
                </c:pt>
                <c:pt idx="1188">
                  <c:v>40746</c:v>
                </c:pt>
                <c:pt idx="1189">
                  <c:v>40749</c:v>
                </c:pt>
                <c:pt idx="1190">
                  <c:v>40750</c:v>
                </c:pt>
                <c:pt idx="1191">
                  <c:v>40751</c:v>
                </c:pt>
                <c:pt idx="1192">
                  <c:v>40752</c:v>
                </c:pt>
                <c:pt idx="1193">
                  <c:v>40753</c:v>
                </c:pt>
                <c:pt idx="1194">
                  <c:v>40756</c:v>
                </c:pt>
                <c:pt idx="1195">
                  <c:v>40757</c:v>
                </c:pt>
                <c:pt idx="1196">
                  <c:v>40758</c:v>
                </c:pt>
                <c:pt idx="1197">
                  <c:v>40759</c:v>
                </c:pt>
                <c:pt idx="1198">
                  <c:v>40760</c:v>
                </c:pt>
                <c:pt idx="1199">
                  <c:v>40763</c:v>
                </c:pt>
                <c:pt idx="1200">
                  <c:v>40764</c:v>
                </c:pt>
                <c:pt idx="1201">
                  <c:v>40765</c:v>
                </c:pt>
                <c:pt idx="1202">
                  <c:v>40766</c:v>
                </c:pt>
                <c:pt idx="1203">
                  <c:v>40767</c:v>
                </c:pt>
                <c:pt idx="1204">
                  <c:v>40770</c:v>
                </c:pt>
                <c:pt idx="1205">
                  <c:v>40771</c:v>
                </c:pt>
                <c:pt idx="1206">
                  <c:v>40772</c:v>
                </c:pt>
                <c:pt idx="1207">
                  <c:v>40773</c:v>
                </c:pt>
                <c:pt idx="1208">
                  <c:v>40774</c:v>
                </c:pt>
                <c:pt idx="1209">
                  <c:v>40777</c:v>
                </c:pt>
                <c:pt idx="1210">
                  <c:v>40778</c:v>
                </c:pt>
                <c:pt idx="1211">
                  <c:v>40779</c:v>
                </c:pt>
                <c:pt idx="1212">
                  <c:v>40780</c:v>
                </c:pt>
                <c:pt idx="1213">
                  <c:v>40781</c:v>
                </c:pt>
                <c:pt idx="1214">
                  <c:v>40784</c:v>
                </c:pt>
                <c:pt idx="1215">
                  <c:v>40785</c:v>
                </c:pt>
                <c:pt idx="1216">
                  <c:v>40786</c:v>
                </c:pt>
                <c:pt idx="1217">
                  <c:v>40787</c:v>
                </c:pt>
                <c:pt idx="1218">
                  <c:v>40788</c:v>
                </c:pt>
                <c:pt idx="1219">
                  <c:v>40791</c:v>
                </c:pt>
                <c:pt idx="1220">
                  <c:v>40792</c:v>
                </c:pt>
                <c:pt idx="1221">
                  <c:v>40793</c:v>
                </c:pt>
                <c:pt idx="1222">
                  <c:v>40794</c:v>
                </c:pt>
                <c:pt idx="1223">
                  <c:v>40795</c:v>
                </c:pt>
                <c:pt idx="1224">
                  <c:v>40798</c:v>
                </c:pt>
                <c:pt idx="1225">
                  <c:v>40799</c:v>
                </c:pt>
                <c:pt idx="1226">
                  <c:v>40800</c:v>
                </c:pt>
                <c:pt idx="1227">
                  <c:v>40801</c:v>
                </c:pt>
                <c:pt idx="1228">
                  <c:v>40802</c:v>
                </c:pt>
                <c:pt idx="1229">
                  <c:v>40805</c:v>
                </c:pt>
                <c:pt idx="1230">
                  <c:v>40806</c:v>
                </c:pt>
                <c:pt idx="1231">
                  <c:v>40807</c:v>
                </c:pt>
                <c:pt idx="1232">
                  <c:v>40808</c:v>
                </c:pt>
                <c:pt idx="1233">
                  <c:v>40809</c:v>
                </c:pt>
                <c:pt idx="1234">
                  <c:v>40812</c:v>
                </c:pt>
                <c:pt idx="1235">
                  <c:v>40813</c:v>
                </c:pt>
                <c:pt idx="1236">
                  <c:v>40814</c:v>
                </c:pt>
                <c:pt idx="1237">
                  <c:v>40815</c:v>
                </c:pt>
                <c:pt idx="1238">
                  <c:v>40816</c:v>
                </c:pt>
                <c:pt idx="1239">
                  <c:v>40819</c:v>
                </c:pt>
                <c:pt idx="1240">
                  <c:v>40820</c:v>
                </c:pt>
                <c:pt idx="1241">
                  <c:v>40821</c:v>
                </c:pt>
                <c:pt idx="1242">
                  <c:v>40822</c:v>
                </c:pt>
                <c:pt idx="1243">
                  <c:v>40823</c:v>
                </c:pt>
                <c:pt idx="1244">
                  <c:v>40826</c:v>
                </c:pt>
                <c:pt idx="1245">
                  <c:v>40827</c:v>
                </c:pt>
                <c:pt idx="1246">
                  <c:v>40828</c:v>
                </c:pt>
                <c:pt idx="1247">
                  <c:v>40829</c:v>
                </c:pt>
                <c:pt idx="1248">
                  <c:v>40830</c:v>
                </c:pt>
                <c:pt idx="1249">
                  <c:v>40833</c:v>
                </c:pt>
                <c:pt idx="1250">
                  <c:v>40834</c:v>
                </c:pt>
                <c:pt idx="1251">
                  <c:v>40835</c:v>
                </c:pt>
                <c:pt idx="1252">
                  <c:v>40836</c:v>
                </c:pt>
                <c:pt idx="1253">
                  <c:v>40837</c:v>
                </c:pt>
                <c:pt idx="1254">
                  <c:v>40840</c:v>
                </c:pt>
                <c:pt idx="1255">
                  <c:v>40841</c:v>
                </c:pt>
                <c:pt idx="1256">
                  <c:v>40842</c:v>
                </c:pt>
                <c:pt idx="1257">
                  <c:v>40843</c:v>
                </c:pt>
                <c:pt idx="1258">
                  <c:v>40844</c:v>
                </c:pt>
                <c:pt idx="1259">
                  <c:v>40847</c:v>
                </c:pt>
                <c:pt idx="1260">
                  <c:v>40848</c:v>
                </c:pt>
                <c:pt idx="1261">
                  <c:v>40849</c:v>
                </c:pt>
                <c:pt idx="1262">
                  <c:v>40850</c:v>
                </c:pt>
                <c:pt idx="1263">
                  <c:v>40851</c:v>
                </c:pt>
                <c:pt idx="1264">
                  <c:v>40854</c:v>
                </c:pt>
                <c:pt idx="1265">
                  <c:v>40855</c:v>
                </c:pt>
                <c:pt idx="1266">
                  <c:v>40856</c:v>
                </c:pt>
                <c:pt idx="1267">
                  <c:v>40857</c:v>
                </c:pt>
                <c:pt idx="1268">
                  <c:v>40858</c:v>
                </c:pt>
                <c:pt idx="1269">
                  <c:v>40861</c:v>
                </c:pt>
                <c:pt idx="1270">
                  <c:v>40862</c:v>
                </c:pt>
                <c:pt idx="1271">
                  <c:v>40863</c:v>
                </c:pt>
                <c:pt idx="1272">
                  <c:v>40864</c:v>
                </c:pt>
                <c:pt idx="1273">
                  <c:v>40865</c:v>
                </c:pt>
                <c:pt idx="1274">
                  <c:v>40868</c:v>
                </c:pt>
                <c:pt idx="1275">
                  <c:v>40869</c:v>
                </c:pt>
                <c:pt idx="1276">
                  <c:v>40870</c:v>
                </c:pt>
                <c:pt idx="1277">
                  <c:v>40871</c:v>
                </c:pt>
                <c:pt idx="1278">
                  <c:v>40872</c:v>
                </c:pt>
                <c:pt idx="1279">
                  <c:v>40875</c:v>
                </c:pt>
                <c:pt idx="1280">
                  <c:v>40876</c:v>
                </c:pt>
                <c:pt idx="1281">
                  <c:v>40877</c:v>
                </c:pt>
                <c:pt idx="1282">
                  <c:v>40878</c:v>
                </c:pt>
                <c:pt idx="1283">
                  <c:v>40879</c:v>
                </c:pt>
                <c:pt idx="1284">
                  <c:v>40882</c:v>
                </c:pt>
                <c:pt idx="1285">
                  <c:v>40883</c:v>
                </c:pt>
                <c:pt idx="1286">
                  <c:v>40884</c:v>
                </c:pt>
                <c:pt idx="1287">
                  <c:v>40885</c:v>
                </c:pt>
                <c:pt idx="1288">
                  <c:v>40886</c:v>
                </c:pt>
                <c:pt idx="1289">
                  <c:v>40889</c:v>
                </c:pt>
                <c:pt idx="1290">
                  <c:v>40890</c:v>
                </c:pt>
                <c:pt idx="1291">
                  <c:v>40891</c:v>
                </c:pt>
                <c:pt idx="1292">
                  <c:v>40892</c:v>
                </c:pt>
                <c:pt idx="1293">
                  <c:v>40893</c:v>
                </c:pt>
                <c:pt idx="1294">
                  <c:v>40896</c:v>
                </c:pt>
                <c:pt idx="1295">
                  <c:v>40897</c:v>
                </c:pt>
                <c:pt idx="1296">
                  <c:v>40898</c:v>
                </c:pt>
                <c:pt idx="1297">
                  <c:v>40899</c:v>
                </c:pt>
                <c:pt idx="1298">
                  <c:v>40900</c:v>
                </c:pt>
                <c:pt idx="1299">
                  <c:v>40903</c:v>
                </c:pt>
                <c:pt idx="1300">
                  <c:v>40904</c:v>
                </c:pt>
                <c:pt idx="1301">
                  <c:v>40905</c:v>
                </c:pt>
                <c:pt idx="1302">
                  <c:v>40906</c:v>
                </c:pt>
                <c:pt idx="1303">
                  <c:v>40907</c:v>
                </c:pt>
                <c:pt idx="1304">
                  <c:v>40910</c:v>
                </c:pt>
                <c:pt idx="1305">
                  <c:v>40911</c:v>
                </c:pt>
                <c:pt idx="1306">
                  <c:v>40912</c:v>
                </c:pt>
                <c:pt idx="1307">
                  <c:v>40913</c:v>
                </c:pt>
                <c:pt idx="1308">
                  <c:v>40914</c:v>
                </c:pt>
                <c:pt idx="1309">
                  <c:v>40917</c:v>
                </c:pt>
                <c:pt idx="1310">
                  <c:v>40918</c:v>
                </c:pt>
                <c:pt idx="1311">
                  <c:v>40919</c:v>
                </c:pt>
                <c:pt idx="1312">
                  <c:v>40920</c:v>
                </c:pt>
                <c:pt idx="1313">
                  <c:v>40921</c:v>
                </c:pt>
                <c:pt idx="1314">
                  <c:v>40924</c:v>
                </c:pt>
                <c:pt idx="1315">
                  <c:v>40925</c:v>
                </c:pt>
                <c:pt idx="1316">
                  <c:v>40926</c:v>
                </c:pt>
                <c:pt idx="1317">
                  <c:v>40927</c:v>
                </c:pt>
                <c:pt idx="1318">
                  <c:v>40928</c:v>
                </c:pt>
                <c:pt idx="1319">
                  <c:v>40931</c:v>
                </c:pt>
                <c:pt idx="1320">
                  <c:v>40932</c:v>
                </c:pt>
                <c:pt idx="1321">
                  <c:v>40933</c:v>
                </c:pt>
                <c:pt idx="1322">
                  <c:v>40934</c:v>
                </c:pt>
                <c:pt idx="1323">
                  <c:v>40935</c:v>
                </c:pt>
                <c:pt idx="1324">
                  <c:v>40938</c:v>
                </c:pt>
                <c:pt idx="1325">
                  <c:v>40939</c:v>
                </c:pt>
                <c:pt idx="1326">
                  <c:v>40940</c:v>
                </c:pt>
                <c:pt idx="1327">
                  <c:v>40941</c:v>
                </c:pt>
                <c:pt idx="1328">
                  <c:v>40942</c:v>
                </c:pt>
                <c:pt idx="1329">
                  <c:v>40945</c:v>
                </c:pt>
                <c:pt idx="1330">
                  <c:v>40946</c:v>
                </c:pt>
                <c:pt idx="1331">
                  <c:v>40947</c:v>
                </c:pt>
                <c:pt idx="1332">
                  <c:v>40948</c:v>
                </c:pt>
                <c:pt idx="1333">
                  <c:v>40949</c:v>
                </c:pt>
                <c:pt idx="1334">
                  <c:v>40952</c:v>
                </c:pt>
                <c:pt idx="1335">
                  <c:v>40953</c:v>
                </c:pt>
                <c:pt idx="1336">
                  <c:v>40954</c:v>
                </c:pt>
                <c:pt idx="1337">
                  <c:v>40955</c:v>
                </c:pt>
                <c:pt idx="1338">
                  <c:v>40956</c:v>
                </c:pt>
                <c:pt idx="1339">
                  <c:v>40959</c:v>
                </c:pt>
                <c:pt idx="1340">
                  <c:v>40960</c:v>
                </c:pt>
                <c:pt idx="1341">
                  <c:v>40961</c:v>
                </c:pt>
                <c:pt idx="1342">
                  <c:v>40962</c:v>
                </c:pt>
                <c:pt idx="1343">
                  <c:v>40963</c:v>
                </c:pt>
                <c:pt idx="1344">
                  <c:v>40966</c:v>
                </c:pt>
                <c:pt idx="1345">
                  <c:v>40967</c:v>
                </c:pt>
                <c:pt idx="1346">
                  <c:v>40968</c:v>
                </c:pt>
                <c:pt idx="1347">
                  <c:v>40969</c:v>
                </c:pt>
                <c:pt idx="1348">
                  <c:v>40970</c:v>
                </c:pt>
                <c:pt idx="1349">
                  <c:v>40973</c:v>
                </c:pt>
                <c:pt idx="1350">
                  <c:v>40974</c:v>
                </c:pt>
                <c:pt idx="1351">
                  <c:v>40975</c:v>
                </c:pt>
                <c:pt idx="1352">
                  <c:v>40976</c:v>
                </c:pt>
                <c:pt idx="1353">
                  <c:v>40977</c:v>
                </c:pt>
                <c:pt idx="1354">
                  <c:v>40980</c:v>
                </c:pt>
                <c:pt idx="1355">
                  <c:v>40981</c:v>
                </c:pt>
                <c:pt idx="1356">
                  <c:v>40982</c:v>
                </c:pt>
                <c:pt idx="1357">
                  <c:v>40983</c:v>
                </c:pt>
                <c:pt idx="1358">
                  <c:v>40984</c:v>
                </c:pt>
                <c:pt idx="1359">
                  <c:v>40987</c:v>
                </c:pt>
                <c:pt idx="1360">
                  <c:v>40988</c:v>
                </c:pt>
                <c:pt idx="1361">
                  <c:v>40989</c:v>
                </c:pt>
                <c:pt idx="1362">
                  <c:v>40990</c:v>
                </c:pt>
                <c:pt idx="1363">
                  <c:v>40991</c:v>
                </c:pt>
                <c:pt idx="1364">
                  <c:v>40994</c:v>
                </c:pt>
                <c:pt idx="1365">
                  <c:v>40995</c:v>
                </c:pt>
                <c:pt idx="1366">
                  <c:v>40996</c:v>
                </c:pt>
                <c:pt idx="1367">
                  <c:v>40997</c:v>
                </c:pt>
                <c:pt idx="1368">
                  <c:v>40998</c:v>
                </c:pt>
                <c:pt idx="1369">
                  <c:v>41001</c:v>
                </c:pt>
                <c:pt idx="1370">
                  <c:v>41002</c:v>
                </c:pt>
                <c:pt idx="1371">
                  <c:v>41003</c:v>
                </c:pt>
                <c:pt idx="1372">
                  <c:v>41004</c:v>
                </c:pt>
                <c:pt idx="1373">
                  <c:v>41005</c:v>
                </c:pt>
                <c:pt idx="1374">
                  <c:v>41008</c:v>
                </c:pt>
                <c:pt idx="1375">
                  <c:v>41009</c:v>
                </c:pt>
                <c:pt idx="1376">
                  <c:v>41010</c:v>
                </c:pt>
                <c:pt idx="1377">
                  <c:v>41011</c:v>
                </c:pt>
                <c:pt idx="1378">
                  <c:v>41012</c:v>
                </c:pt>
                <c:pt idx="1379">
                  <c:v>41015</c:v>
                </c:pt>
                <c:pt idx="1380">
                  <c:v>41016</c:v>
                </c:pt>
                <c:pt idx="1381">
                  <c:v>41017</c:v>
                </c:pt>
                <c:pt idx="1382">
                  <c:v>41018</c:v>
                </c:pt>
                <c:pt idx="1383">
                  <c:v>41019</c:v>
                </c:pt>
                <c:pt idx="1384">
                  <c:v>41022</c:v>
                </c:pt>
                <c:pt idx="1385">
                  <c:v>41023</c:v>
                </c:pt>
                <c:pt idx="1386">
                  <c:v>41024</c:v>
                </c:pt>
                <c:pt idx="1387">
                  <c:v>41025</c:v>
                </c:pt>
                <c:pt idx="1388">
                  <c:v>41026</c:v>
                </c:pt>
                <c:pt idx="1389">
                  <c:v>41029</c:v>
                </c:pt>
                <c:pt idx="1390">
                  <c:v>41030</c:v>
                </c:pt>
                <c:pt idx="1391">
                  <c:v>41031</c:v>
                </c:pt>
                <c:pt idx="1392">
                  <c:v>41032</c:v>
                </c:pt>
                <c:pt idx="1393">
                  <c:v>41033</c:v>
                </c:pt>
                <c:pt idx="1394">
                  <c:v>41036</c:v>
                </c:pt>
                <c:pt idx="1395">
                  <c:v>41037</c:v>
                </c:pt>
                <c:pt idx="1396">
                  <c:v>41038</c:v>
                </c:pt>
                <c:pt idx="1397">
                  <c:v>41039</c:v>
                </c:pt>
                <c:pt idx="1398">
                  <c:v>41040</c:v>
                </c:pt>
                <c:pt idx="1399">
                  <c:v>41043</c:v>
                </c:pt>
                <c:pt idx="1400">
                  <c:v>41044</c:v>
                </c:pt>
                <c:pt idx="1401">
                  <c:v>41045</c:v>
                </c:pt>
                <c:pt idx="1402">
                  <c:v>41046</c:v>
                </c:pt>
                <c:pt idx="1403">
                  <c:v>41047</c:v>
                </c:pt>
                <c:pt idx="1404">
                  <c:v>41050</c:v>
                </c:pt>
                <c:pt idx="1405">
                  <c:v>41051</c:v>
                </c:pt>
                <c:pt idx="1406">
                  <c:v>41052</c:v>
                </c:pt>
                <c:pt idx="1407">
                  <c:v>41053</c:v>
                </c:pt>
                <c:pt idx="1408">
                  <c:v>41054</c:v>
                </c:pt>
                <c:pt idx="1409">
                  <c:v>41057</c:v>
                </c:pt>
                <c:pt idx="1410">
                  <c:v>41058</c:v>
                </c:pt>
                <c:pt idx="1411">
                  <c:v>41059</c:v>
                </c:pt>
                <c:pt idx="1412">
                  <c:v>41060</c:v>
                </c:pt>
                <c:pt idx="1413">
                  <c:v>41061</c:v>
                </c:pt>
                <c:pt idx="1414">
                  <c:v>41064</c:v>
                </c:pt>
                <c:pt idx="1415">
                  <c:v>41065</c:v>
                </c:pt>
                <c:pt idx="1416">
                  <c:v>41066</c:v>
                </c:pt>
                <c:pt idx="1417">
                  <c:v>41067</c:v>
                </c:pt>
                <c:pt idx="1418">
                  <c:v>41068</c:v>
                </c:pt>
                <c:pt idx="1419">
                  <c:v>41071</c:v>
                </c:pt>
                <c:pt idx="1420">
                  <c:v>41072</c:v>
                </c:pt>
                <c:pt idx="1421">
                  <c:v>41073</c:v>
                </c:pt>
                <c:pt idx="1422">
                  <c:v>41074</c:v>
                </c:pt>
                <c:pt idx="1423">
                  <c:v>41075</c:v>
                </c:pt>
                <c:pt idx="1424">
                  <c:v>41078</c:v>
                </c:pt>
                <c:pt idx="1425">
                  <c:v>41079</c:v>
                </c:pt>
                <c:pt idx="1426">
                  <c:v>41080</c:v>
                </c:pt>
                <c:pt idx="1427">
                  <c:v>41081</c:v>
                </c:pt>
                <c:pt idx="1428">
                  <c:v>41082</c:v>
                </c:pt>
                <c:pt idx="1429">
                  <c:v>41085</c:v>
                </c:pt>
                <c:pt idx="1430">
                  <c:v>41086</c:v>
                </c:pt>
                <c:pt idx="1431">
                  <c:v>41087</c:v>
                </c:pt>
                <c:pt idx="1432">
                  <c:v>41088</c:v>
                </c:pt>
                <c:pt idx="1433">
                  <c:v>41089</c:v>
                </c:pt>
                <c:pt idx="1434">
                  <c:v>41092</c:v>
                </c:pt>
                <c:pt idx="1435">
                  <c:v>41093</c:v>
                </c:pt>
                <c:pt idx="1436">
                  <c:v>41094</c:v>
                </c:pt>
                <c:pt idx="1437">
                  <c:v>41095</c:v>
                </c:pt>
                <c:pt idx="1438">
                  <c:v>41096</c:v>
                </c:pt>
                <c:pt idx="1439">
                  <c:v>41099</c:v>
                </c:pt>
                <c:pt idx="1440">
                  <c:v>41100</c:v>
                </c:pt>
                <c:pt idx="1441">
                  <c:v>41101</c:v>
                </c:pt>
                <c:pt idx="1442">
                  <c:v>41102</c:v>
                </c:pt>
                <c:pt idx="1443">
                  <c:v>41103</c:v>
                </c:pt>
                <c:pt idx="1444">
                  <c:v>41106</c:v>
                </c:pt>
                <c:pt idx="1445">
                  <c:v>41107</c:v>
                </c:pt>
                <c:pt idx="1446">
                  <c:v>41108</c:v>
                </c:pt>
                <c:pt idx="1447">
                  <c:v>41109</c:v>
                </c:pt>
                <c:pt idx="1448">
                  <c:v>41110</c:v>
                </c:pt>
                <c:pt idx="1449">
                  <c:v>41113</c:v>
                </c:pt>
                <c:pt idx="1450">
                  <c:v>41114</c:v>
                </c:pt>
                <c:pt idx="1451">
                  <c:v>41115</c:v>
                </c:pt>
                <c:pt idx="1452">
                  <c:v>41116</c:v>
                </c:pt>
                <c:pt idx="1453">
                  <c:v>41117</c:v>
                </c:pt>
                <c:pt idx="1454">
                  <c:v>41120</c:v>
                </c:pt>
                <c:pt idx="1455">
                  <c:v>41121</c:v>
                </c:pt>
                <c:pt idx="1456">
                  <c:v>41122</c:v>
                </c:pt>
                <c:pt idx="1457">
                  <c:v>41123</c:v>
                </c:pt>
                <c:pt idx="1458">
                  <c:v>41124</c:v>
                </c:pt>
                <c:pt idx="1459">
                  <c:v>41127</c:v>
                </c:pt>
                <c:pt idx="1460">
                  <c:v>41128</c:v>
                </c:pt>
                <c:pt idx="1461">
                  <c:v>41129</c:v>
                </c:pt>
                <c:pt idx="1462">
                  <c:v>41130</c:v>
                </c:pt>
                <c:pt idx="1463">
                  <c:v>41131</c:v>
                </c:pt>
                <c:pt idx="1464">
                  <c:v>41134</c:v>
                </c:pt>
                <c:pt idx="1465">
                  <c:v>41135</c:v>
                </c:pt>
                <c:pt idx="1466">
                  <c:v>41136</c:v>
                </c:pt>
                <c:pt idx="1467">
                  <c:v>41137</c:v>
                </c:pt>
                <c:pt idx="1468">
                  <c:v>41138</c:v>
                </c:pt>
                <c:pt idx="1469">
                  <c:v>41141</c:v>
                </c:pt>
                <c:pt idx="1470">
                  <c:v>41142</c:v>
                </c:pt>
                <c:pt idx="1471">
                  <c:v>41143</c:v>
                </c:pt>
                <c:pt idx="1472">
                  <c:v>41144</c:v>
                </c:pt>
                <c:pt idx="1473">
                  <c:v>41145</c:v>
                </c:pt>
                <c:pt idx="1474">
                  <c:v>41148</c:v>
                </c:pt>
                <c:pt idx="1475">
                  <c:v>41149</c:v>
                </c:pt>
                <c:pt idx="1476">
                  <c:v>41150</c:v>
                </c:pt>
                <c:pt idx="1477">
                  <c:v>41151</c:v>
                </c:pt>
                <c:pt idx="1478">
                  <c:v>41152</c:v>
                </c:pt>
                <c:pt idx="1479">
                  <c:v>41155</c:v>
                </c:pt>
                <c:pt idx="1480">
                  <c:v>41156</c:v>
                </c:pt>
                <c:pt idx="1481">
                  <c:v>41157</c:v>
                </c:pt>
                <c:pt idx="1482">
                  <c:v>41158</c:v>
                </c:pt>
                <c:pt idx="1483">
                  <c:v>41159</c:v>
                </c:pt>
                <c:pt idx="1484">
                  <c:v>41162</c:v>
                </c:pt>
                <c:pt idx="1485">
                  <c:v>41163</c:v>
                </c:pt>
                <c:pt idx="1486">
                  <c:v>41164</c:v>
                </c:pt>
                <c:pt idx="1487">
                  <c:v>41165</c:v>
                </c:pt>
                <c:pt idx="1488">
                  <c:v>41166</c:v>
                </c:pt>
                <c:pt idx="1489">
                  <c:v>41169</c:v>
                </c:pt>
                <c:pt idx="1490">
                  <c:v>41170</c:v>
                </c:pt>
                <c:pt idx="1491">
                  <c:v>41171</c:v>
                </c:pt>
                <c:pt idx="1492">
                  <c:v>41172</c:v>
                </c:pt>
                <c:pt idx="1493">
                  <c:v>41173</c:v>
                </c:pt>
                <c:pt idx="1494">
                  <c:v>41176</c:v>
                </c:pt>
                <c:pt idx="1495">
                  <c:v>41177</c:v>
                </c:pt>
                <c:pt idx="1496">
                  <c:v>41178</c:v>
                </c:pt>
                <c:pt idx="1497">
                  <c:v>41179</c:v>
                </c:pt>
                <c:pt idx="1498">
                  <c:v>41180</c:v>
                </c:pt>
                <c:pt idx="1499">
                  <c:v>41183</c:v>
                </c:pt>
                <c:pt idx="1500">
                  <c:v>41184</c:v>
                </c:pt>
                <c:pt idx="1501">
                  <c:v>41185</c:v>
                </c:pt>
                <c:pt idx="1502">
                  <c:v>41186</c:v>
                </c:pt>
                <c:pt idx="1503">
                  <c:v>41187</c:v>
                </c:pt>
                <c:pt idx="1504">
                  <c:v>41190</c:v>
                </c:pt>
                <c:pt idx="1505">
                  <c:v>41191</c:v>
                </c:pt>
                <c:pt idx="1506">
                  <c:v>41192</c:v>
                </c:pt>
                <c:pt idx="1507">
                  <c:v>41193</c:v>
                </c:pt>
                <c:pt idx="1508">
                  <c:v>41194</c:v>
                </c:pt>
                <c:pt idx="1509">
                  <c:v>41197</c:v>
                </c:pt>
                <c:pt idx="1510">
                  <c:v>41198</c:v>
                </c:pt>
                <c:pt idx="1511">
                  <c:v>41199</c:v>
                </c:pt>
                <c:pt idx="1512">
                  <c:v>41200</c:v>
                </c:pt>
                <c:pt idx="1513">
                  <c:v>41201</c:v>
                </c:pt>
                <c:pt idx="1514">
                  <c:v>41204</c:v>
                </c:pt>
                <c:pt idx="1515">
                  <c:v>41205</c:v>
                </c:pt>
                <c:pt idx="1516">
                  <c:v>41206</c:v>
                </c:pt>
                <c:pt idx="1517">
                  <c:v>41207</c:v>
                </c:pt>
                <c:pt idx="1518">
                  <c:v>41208</c:v>
                </c:pt>
                <c:pt idx="1519">
                  <c:v>41211</c:v>
                </c:pt>
                <c:pt idx="1520">
                  <c:v>41212</c:v>
                </c:pt>
                <c:pt idx="1521">
                  <c:v>41213</c:v>
                </c:pt>
                <c:pt idx="1522">
                  <c:v>41214</c:v>
                </c:pt>
                <c:pt idx="1523">
                  <c:v>41215</c:v>
                </c:pt>
                <c:pt idx="1524">
                  <c:v>41218</c:v>
                </c:pt>
                <c:pt idx="1525">
                  <c:v>41219</c:v>
                </c:pt>
                <c:pt idx="1526">
                  <c:v>41220</c:v>
                </c:pt>
                <c:pt idx="1527">
                  <c:v>41221</c:v>
                </c:pt>
                <c:pt idx="1528">
                  <c:v>41222</c:v>
                </c:pt>
                <c:pt idx="1529">
                  <c:v>41225</c:v>
                </c:pt>
                <c:pt idx="1530">
                  <c:v>41226</c:v>
                </c:pt>
                <c:pt idx="1531">
                  <c:v>41227</c:v>
                </c:pt>
                <c:pt idx="1532">
                  <c:v>41228</c:v>
                </c:pt>
                <c:pt idx="1533">
                  <c:v>41229</c:v>
                </c:pt>
                <c:pt idx="1534">
                  <c:v>41232</c:v>
                </c:pt>
                <c:pt idx="1535">
                  <c:v>41233</c:v>
                </c:pt>
                <c:pt idx="1536">
                  <c:v>41234</c:v>
                </c:pt>
                <c:pt idx="1537">
                  <c:v>41235</c:v>
                </c:pt>
                <c:pt idx="1538">
                  <c:v>41236</c:v>
                </c:pt>
                <c:pt idx="1539">
                  <c:v>41239</c:v>
                </c:pt>
                <c:pt idx="1540">
                  <c:v>41240</c:v>
                </c:pt>
                <c:pt idx="1541">
                  <c:v>41241</c:v>
                </c:pt>
                <c:pt idx="1542">
                  <c:v>41242</c:v>
                </c:pt>
                <c:pt idx="1543">
                  <c:v>41243</c:v>
                </c:pt>
                <c:pt idx="1544">
                  <c:v>41246</c:v>
                </c:pt>
                <c:pt idx="1545">
                  <c:v>41247</c:v>
                </c:pt>
                <c:pt idx="1546">
                  <c:v>41248</c:v>
                </c:pt>
                <c:pt idx="1547">
                  <c:v>41249</c:v>
                </c:pt>
                <c:pt idx="1548">
                  <c:v>41250</c:v>
                </c:pt>
                <c:pt idx="1549">
                  <c:v>41253</c:v>
                </c:pt>
                <c:pt idx="1550">
                  <c:v>41254</c:v>
                </c:pt>
                <c:pt idx="1551">
                  <c:v>41255</c:v>
                </c:pt>
                <c:pt idx="1552">
                  <c:v>41256</c:v>
                </c:pt>
                <c:pt idx="1553">
                  <c:v>41257</c:v>
                </c:pt>
                <c:pt idx="1554">
                  <c:v>41260</c:v>
                </c:pt>
                <c:pt idx="1555">
                  <c:v>41261</c:v>
                </c:pt>
                <c:pt idx="1556">
                  <c:v>41262</c:v>
                </c:pt>
                <c:pt idx="1557">
                  <c:v>41263</c:v>
                </c:pt>
                <c:pt idx="1558">
                  <c:v>41264</c:v>
                </c:pt>
                <c:pt idx="1559">
                  <c:v>41267</c:v>
                </c:pt>
                <c:pt idx="1560">
                  <c:v>41268</c:v>
                </c:pt>
                <c:pt idx="1561">
                  <c:v>41269</c:v>
                </c:pt>
                <c:pt idx="1562">
                  <c:v>41270</c:v>
                </c:pt>
                <c:pt idx="1563">
                  <c:v>41271</c:v>
                </c:pt>
                <c:pt idx="1564">
                  <c:v>41274</c:v>
                </c:pt>
                <c:pt idx="1565">
                  <c:v>41275</c:v>
                </c:pt>
                <c:pt idx="1566">
                  <c:v>41276</c:v>
                </c:pt>
                <c:pt idx="1567">
                  <c:v>41277</c:v>
                </c:pt>
                <c:pt idx="1568">
                  <c:v>41278</c:v>
                </c:pt>
                <c:pt idx="1569">
                  <c:v>41281</c:v>
                </c:pt>
                <c:pt idx="1570">
                  <c:v>41282</c:v>
                </c:pt>
                <c:pt idx="1571">
                  <c:v>41283</c:v>
                </c:pt>
                <c:pt idx="1572">
                  <c:v>41284</c:v>
                </c:pt>
                <c:pt idx="1573">
                  <c:v>41285</c:v>
                </c:pt>
                <c:pt idx="1574">
                  <c:v>41288</c:v>
                </c:pt>
                <c:pt idx="1575">
                  <c:v>41289</c:v>
                </c:pt>
                <c:pt idx="1576">
                  <c:v>41290</c:v>
                </c:pt>
                <c:pt idx="1577">
                  <c:v>41291</c:v>
                </c:pt>
                <c:pt idx="1578">
                  <c:v>41292</c:v>
                </c:pt>
                <c:pt idx="1579">
                  <c:v>41295</c:v>
                </c:pt>
                <c:pt idx="1580">
                  <c:v>41296</c:v>
                </c:pt>
                <c:pt idx="1581">
                  <c:v>41297</c:v>
                </c:pt>
                <c:pt idx="1582">
                  <c:v>41298</c:v>
                </c:pt>
                <c:pt idx="1583">
                  <c:v>41299</c:v>
                </c:pt>
                <c:pt idx="1584">
                  <c:v>41302</c:v>
                </c:pt>
                <c:pt idx="1585">
                  <c:v>41303</c:v>
                </c:pt>
                <c:pt idx="1586">
                  <c:v>41304</c:v>
                </c:pt>
                <c:pt idx="1587">
                  <c:v>41305</c:v>
                </c:pt>
                <c:pt idx="1588">
                  <c:v>41306</c:v>
                </c:pt>
                <c:pt idx="1589">
                  <c:v>41309</c:v>
                </c:pt>
                <c:pt idx="1590">
                  <c:v>41310</c:v>
                </c:pt>
                <c:pt idx="1591">
                  <c:v>41311</c:v>
                </c:pt>
                <c:pt idx="1592">
                  <c:v>41312</c:v>
                </c:pt>
                <c:pt idx="1593">
                  <c:v>41313</c:v>
                </c:pt>
                <c:pt idx="1594">
                  <c:v>41316</c:v>
                </c:pt>
                <c:pt idx="1595">
                  <c:v>41317</c:v>
                </c:pt>
                <c:pt idx="1596">
                  <c:v>41318</c:v>
                </c:pt>
                <c:pt idx="1597">
                  <c:v>41319</c:v>
                </c:pt>
                <c:pt idx="1598">
                  <c:v>41320</c:v>
                </c:pt>
                <c:pt idx="1599">
                  <c:v>41323</c:v>
                </c:pt>
                <c:pt idx="1600">
                  <c:v>41324</c:v>
                </c:pt>
                <c:pt idx="1601">
                  <c:v>41325</c:v>
                </c:pt>
                <c:pt idx="1602">
                  <c:v>41326</c:v>
                </c:pt>
                <c:pt idx="1603">
                  <c:v>41327</c:v>
                </c:pt>
                <c:pt idx="1604">
                  <c:v>41330</c:v>
                </c:pt>
                <c:pt idx="1605">
                  <c:v>41331</c:v>
                </c:pt>
                <c:pt idx="1606">
                  <c:v>41332</c:v>
                </c:pt>
                <c:pt idx="1607">
                  <c:v>41333</c:v>
                </c:pt>
                <c:pt idx="1608">
                  <c:v>41334</c:v>
                </c:pt>
                <c:pt idx="1609">
                  <c:v>41337</c:v>
                </c:pt>
                <c:pt idx="1610">
                  <c:v>41338</c:v>
                </c:pt>
                <c:pt idx="1611">
                  <c:v>41339</c:v>
                </c:pt>
                <c:pt idx="1612">
                  <c:v>41340</c:v>
                </c:pt>
                <c:pt idx="1613">
                  <c:v>41341</c:v>
                </c:pt>
                <c:pt idx="1614">
                  <c:v>41344</c:v>
                </c:pt>
                <c:pt idx="1615">
                  <c:v>41345</c:v>
                </c:pt>
                <c:pt idx="1616">
                  <c:v>41346</c:v>
                </c:pt>
                <c:pt idx="1617">
                  <c:v>41347</c:v>
                </c:pt>
                <c:pt idx="1618">
                  <c:v>41348</c:v>
                </c:pt>
                <c:pt idx="1619">
                  <c:v>41351</c:v>
                </c:pt>
                <c:pt idx="1620">
                  <c:v>41352</c:v>
                </c:pt>
                <c:pt idx="1621">
                  <c:v>41353</c:v>
                </c:pt>
                <c:pt idx="1622">
                  <c:v>41354</c:v>
                </c:pt>
                <c:pt idx="1623">
                  <c:v>41355</c:v>
                </c:pt>
                <c:pt idx="1624">
                  <c:v>41358</c:v>
                </c:pt>
                <c:pt idx="1625">
                  <c:v>41359</c:v>
                </c:pt>
                <c:pt idx="1626">
                  <c:v>41360</c:v>
                </c:pt>
                <c:pt idx="1627">
                  <c:v>41361</c:v>
                </c:pt>
                <c:pt idx="1628">
                  <c:v>41362</c:v>
                </c:pt>
                <c:pt idx="1629">
                  <c:v>41365</c:v>
                </c:pt>
                <c:pt idx="1630">
                  <c:v>41366</c:v>
                </c:pt>
                <c:pt idx="1631">
                  <c:v>41367</c:v>
                </c:pt>
                <c:pt idx="1632">
                  <c:v>41368</c:v>
                </c:pt>
                <c:pt idx="1633">
                  <c:v>41369</c:v>
                </c:pt>
                <c:pt idx="1634">
                  <c:v>41372</c:v>
                </c:pt>
                <c:pt idx="1635">
                  <c:v>41373</c:v>
                </c:pt>
                <c:pt idx="1636">
                  <c:v>41374</c:v>
                </c:pt>
                <c:pt idx="1637">
                  <c:v>41375</c:v>
                </c:pt>
                <c:pt idx="1638">
                  <c:v>41376</c:v>
                </c:pt>
                <c:pt idx="1639">
                  <c:v>41379</c:v>
                </c:pt>
                <c:pt idx="1640">
                  <c:v>41380</c:v>
                </c:pt>
                <c:pt idx="1641">
                  <c:v>41381</c:v>
                </c:pt>
                <c:pt idx="1642">
                  <c:v>41382</c:v>
                </c:pt>
                <c:pt idx="1643">
                  <c:v>41383</c:v>
                </c:pt>
                <c:pt idx="1644">
                  <c:v>41386</c:v>
                </c:pt>
                <c:pt idx="1645">
                  <c:v>41387</c:v>
                </c:pt>
                <c:pt idx="1646">
                  <c:v>41388</c:v>
                </c:pt>
                <c:pt idx="1647">
                  <c:v>41389</c:v>
                </c:pt>
                <c:pt idx="1648">
                  <c:v>41390</c:v>
                </c:pt>
                <c:pt idx="1649">
                  <c:v>41393</c:v>
                </c:pt>
                <c:pt idx="1650">
                  <c:v>41394</c:v>
                </c:pt>
                <c:pt idx="1651">
                  <c:v>41395</c:v>
                </c:pt>
                <c:pt idx="1652">
                  <c:v>41396</c:v>
                </c:pt>
                <c:pt idx="1653">
                  <c:v>41397</c:v>
                </c:pt>
                <c:pt idx="1654">
                  <c:v>41400</c:v>
                </c:pt>
                <c:pt idx="1655">
                  <c:v>41401</c:v>
                </c:pt>
                <c:pt idx="1656">
                  <c:v>41402</c:v>
                </c:pt>
                <c:pt idx="1657">
                  <c:v>41403</c:v>
                </c:pt>
                <c:pt idx="1658">
                  <c:v>41404</c:v>
                </c:pt>
                <c:pt idx="1659">
                  <c:v>41407</c:v>
                </c:pt>
                <c:pt idx="1660">
                  <c:v>41408</c:v>
                </c:pt>
                <c:pt idx="1661">
                  <c:v>41409</c:v>
                </c:pt>
                <c:pt idx="1662">
                  <c:v>41410</c:v>
                </c:pt>
                <c:pt idx="1663">
                  <c:v>41411</c:v>
                </c:pt>
                <c:pt idx="1664">
                  <c:v>41414</c:v>
                </c:pt>
                <c:pt idx="1665">
                  <c:v>41415</c:v>
                </c:pt>
                <c:pt idx="1666">
                  <c:v>41416</c:v>
                </c:pt>
                <c:pt idx="1667">
                  <c:v>41417</c:v>
                </c:pt>
                <c:pt idx="1668">
                  <c:v>41418</c:v>
                </c:pt>
                <c:pt idx="1669">
                  <c:v>41421</c:v>
                </c:pt>
                <c:pt idx="1670">
                  <c:v>41422</c:v>
                </c:pt>
                <c:pt idx="1671">
                  <c:v>41423</c:v>
                </c:pt>
                <c:pt idx="1672">
                  <c:v>41424</c:v>
                </c:pt>
                <c:pt idx="1673">
                  <c:v>41425</c:v>
                </c:pt>
                <c:pt idx="1674">
                  <c:v>41428</c:v>
                </c:pt>
                <c:pt idx="1675">
                  <c:v>41429</c:v>
                </c:pt>
                <c:pt idx="1676">
                  <c:v>41430</c:v>
                </c:pt>
                <c:pt idx="1677">
                  <c:v>41431</c:v>
                </c:pt>
                <c:pt idx="1678">
                  <c:v>41432</c:v>
                </c:pt>
                <c:pt idx="1679">
                  <c:v>41435</c:v>
                </c:pt>
                <c:pt idx="1680">
                  <c:v>41436</c:v>
                </c:pt>
                <c:pt idx="1681">
                  <c:v>41437</c:v>
                </c:pt>
                <c:pt idx="1682">
                  <c:v>41438</c:v>
                </c:pt>
                <c:pt idx="1683">
                  <c:v>41439</c:v>
                </c:pt>
                <c:pt idx="1684">
                  <c:v>41442</c:v>
                </c:pt>
                <c:pt idx="1685">
                  <c:v>41443</c:v>
                </c:pt>
                <c:pt idx="1686">
                  <c:v>41444</c:v>
                </c:pt>
                <c:pt idx="1687">
                  <c:v>41445</c:v>
                </c:pt>
                <c:pt idx="1688">
                  <c:v>41446</c:v>
                </c:pt>
                <c:pt idx="1689">
                  <c:v>41449</c:v>
                </c:pt>
                <c:pt idx="1690">
                  <c:v>41450</c:v>
                </c:pt>
                <c:pt idx="1691">
                  <c:v>41451</c:v>
                </c:pt>
                <c:pt idx="1692">
                  <c:v>41452</c:v>
                </c:pt>
                <c:pt idx="1693">
                  <c:v>41453</c:v>
                </c:pt>
                <c:pt idx="1694">
                  <c:v>41456</c:v>
                </c:pt>
                <c:pt idx="1695">
                  <c:v>41457</c:v>
                </c:pt>
                <c:pt idx="1696">
                  <c:v>41458</c:v>
                </c:pt>
                <c:pt idx="1697">
                  <c:v>41459</c:v>
                </c:pt>
                <c:pt idx="1698">
                  <c:v>41460</c:v>
                </c:pt>
                <c:pt idx="1699">
                  <c:v>41463</c:v>
                </c:pt>
                <c:pt idx="1700">
                  <c:v>41464</c:v>
                </c:pt>
                <c:pt idx="1701">
                  <c:v>41465</c:v>
                </c:pt>
                <c:pt idx="1702">
                  <c:v>41466</c:v>
                </c:pt>
                <c:pt idx="1703">
                  <c:v>41467</c:v>
                </c:pt>
                <c:pt idx="1704">
                  <c:v>41470</c:v>
                </c:pt>
                <c:pt idx="1705">
                  <c:v>41471</c:v>
                </c:pt>
                <c:pt idx="1706">
                  <c:v>41472</c:v>
                </c:pt>
                <c:pt idx="1707">
                  <c:v>41473</c:v>
                </c:pt>
                <c:pt idx="1708">
                  <c:v>41474</c:v>
                </c:pt>
                <c:pt idx="1709">
                  <c:v>41477</c:v>
                </c:pt>
                <c:pt idx="1710">
                  <c:v>41478</c:v>
                </c:pt>
                <c:pt idx="1711">
                  <c:v>41479</c:v>
                </c:pt>
                <c:pt idx="1712">
                  <c:v>41480</c:v>
                </c:pt>
                <c:pt idx="1713">
                  <c:v>41481</c:v>
                </c:pt>
                <c:pt idx="1714">
                  <c:v>41484</c:v>
                </c:pt>
                <c:pt idx="1715">
                  <c:v>41485</c:v>
                </c:pt>
                <c:pt idx="1716">
                  <c:v>41486</c:v>
                </c:pt>
                <c:pt idx="1717">
                  <c:v>41487</c:v>
                </c:pt>
                <c:pt idx="1718">
                  <c:v>41488</c:v>
                </c:pt>
                <c:pt idx="1719">
                  <c:v>41491</c:v>
                </c:pt>
                <c:pt idx="1720">
                  <c:v>41492</c:v>
                </c:pt>
                <c:pt idx="1721">
                  <c:v>41493</c:v>
                </c:pt>
                <c:pt idx="1722">
                  <c:v>41494</c:v>
                </c:pt>
                <c:pt idx="1723">
                  <c:v>41495</c:v>
                </c:pt>
                <c:pt idx="1724">
                  <c:v>41498</c:v>
                </c:pt>
                <c:pt idx="1725">
                  <c:v>41499</c:v>
                </c:pt>
                <c:pt idx="1726">
                  <c:v>41500</c:v>
                </c:pt>
                <c:pt idx="1727">
                  <c:v>41501</c:v>
                </c:pt>
                <c:pt idx="1728">
                  <c:v>41502</c:v>
                </c:pt>
                <c:pt idx="1729">
                  <c:v>41505</c:v>
                </c:pt>
                <c:pt idx="1730">
                  <c:v>41506</c:v>
                </c:pt>
                <c:pt idx="1731">
                  <c:v>41507</c:v>
                </c:pt>
                <c:pt idx="1732">
                  <c:v>41508</c:v>
                </c:pt>
                <c:pt idx="1733">
                  <c:v>41509</c:v>
                </c:pt>
                <c:pt idx="1734">
                  <c:v>41512</c:v>
                </c:pt>
                <c:pt idx="1735">
                  <c:v>41513</c:v>
                </c:pt>
                <c:pt idx="1736">
                  <c:v>41514</c:v>
                </c:pt>
                <c:pt idx="1737">
                  <c:v>41515</c:v>
                </c:pt>
                <c:pt idx="1738">
                  <c:v>41516</c:v>
                </c:pt>
                <c:pt idx="1739">
                  <c:v>41519</c:v>
                </c:pt>
                <c:pt idx="1740">
                  <c:v>41520</c:v>
                </c:pt>
                <c:pt idx="1741">
                  <c:v>41521</c:v>
                </c:pt>
                <c:pt idx="1742">
                  <c:v>41522</c:v>
                </c:pt>
                <c:pt idx="1743">
                  <c:v>41523</c:v>
                </c:pt>
                <c:pt idx="1744">
                  <c:v>41526</c:v>
                </c:pt>
                <c:pt idx="1745">
                  <c:v>41527</c:v>
                </c:pt>
                <c:pt idx="1746">
                  <c:v>41528</c:v>
                </c:pt>
                <c:pt idx="1747">
                  <c:v>41529</c:v>
                </c:pt>
                <c:pt idx="1748">
                  <c:v>41530</c:v>
                </c:pt>
                <c:pt idx="1749">
                  <c:v>41533</c:v>
                </c:pt>
                <c:pt idx="1750">
                  <c:v>41534</c:v>
                </c:pt>
                <c:pt idx="1751">
                  <c:v>41535</c:v>
                </c:pt>
                <c:pt idx="1752">
                  <c:v>41536</c:v>
                </c:pt>
                <c:pt idx="1753">
                  <c:v>41537</c:v>
                </c:pt>
                <c:pt idx="1754">
                  <c:v>41540</c:v>
                </c:pt>
                <c:pt idx="1755">
                  <c:v>41541</c:v>
                </c:pt>
                <c:pt idx="1756">
                  <c:v>41542</c:v>
                </c:pt>
                <c:pt idx="1757">
                  <c:v>41543</c:v>
                </c:pt>
                <c:pt idx="1758">
                  <c:v>41544</c:v>
                </c:pt>
                <c:pt idx="1759">
                  <c:v>41547</c:v>
                </c:pt>
                <c:pt idx="1760">
                  <c:v>41548</c:v>
                </c:pt>
                <c:pt idx="1761">
                  <c:v>41549</c:v>
                </c:pt>
                <c:pt idx="1762">
                  <c:v>41550</c:v>
                </c:pt>
                <c:pt idx="1763">
                  <c:v>41551</c:v>
                </c:pt>
                <c:pt idx="1764">
                  <c:v>41554</c:v>
                </c:pt>
                <c:pt idx="1765">
                  <c:v>41555</c:v>
                </c:pt>
                <c:pt idx="1766">
                  <c:v>41556</c:v>
                </c:pt>
                <c:pt idx="1767">
                  <c:v>41557</c:v>
                </c:pt>
                <c:pt idx="1768">
                  <c:v>41558</c:v>
                </c:pt>
                <c:pt idx="1769">
                  <c:v>41561</c:v>
                </c:pt>
                <c:pt idx="1770">
                  <c:v>41562</c:v>
                </c:pt>
                <c:pt idx="1771">
                  <c:v>41563</c:v>
                </c:pt>
                <c:pt idx="1772">
                  <c:v>41564</c:v>
                </c:pt>
                <c:pt idx="1773">
                  <c:v>41565</c:v>
                </c:pt>
                <c:pt idx="1774">
                  <c:v>41568</c:v>
                </c:pt>
                <c:pt idx="1775">
                  <c:v>41569</c:v>
                </c:pt>
                <c:pt idx="1776">
                  <c:v>41570</c:v>
                </c:pt>
                <c:pt idx="1777">
                  <c:v>41571</c:v>
                </c:pt>
                <c:pt idx="1778">
                  <c:v>41572</c:v>
                </c:pt>
                <c:pt idx="1779">
                  <c:v>41575</c:v>
                </c:pt>
                <c:pt idx="1780">
                  <c:v>41576</c:v>
                </c:pt>
                <c:pt idx="1781">
                  <c:v>41577</c:v>
                </c:pt>
                <c:pt idx="1782">
                  <c:v>41578</c:v>
                </c:pt>
                <c:pt idx="1783">
                  <c:v>41579</c:v>
                </c:pt>
                <c:pt idx="1784">
                  <c:v>41582</c:v>
                </c:pt>
                <c:pt idx="1785">
                  <c:v>41583</c:v>
                </c:pt>
                <c:pt idx="1786">
                  <c:v>41584</c:v>
                </c:pt>
                <c:pt idx="1787">
                  <c:v>41585</c:v>
                </c:pt>
                <c:pt idx="1788">
                  <c:v>41586</c:v>
                </c:pt>
                <c:pt idx="1789">
                  <c:v>41589</c:v>
                </c:pt>
                <c:pt idx="1790">
                  <c:v>41590</c:v>
                </c:pt>
                <c:pt idx="1791">
                  <c:v>41591</c:v>
                </c:pt>
                <c:pt idx="1792">
                  <c:v>41592</c:v>
                </c:pt>
                <c:pt idx="1793">
                  <c:v>41593</c:v>
                </c:pt>
                <c:pt idx="1794">
                  <c:v>41596</c:v>
                </c:pt>
                <c:pt idx="1795">
                  <c:v>41597</c:v>
                </c:pt>
                <c:pt idx="1796">
                  <c:v>41598</c:v>
                </c:pt>
                <c:pt idx="1797">
                  <c:v>41599</c:v>
                </c:pt>
                <c:pt idx="1798">
                  <c:v>41600</c:v>
                </c:pt>
                <c:pt idx="1799">
                  <c:v>41603</c:v>
                </c:pt>
                <c:pt idx="1800">
                  <c:v>41604</c:v>
                </c:pt>
                <c:pt idx="1801">
                  <c:v>41605</c:v>
                </c:pt>
                <c:pt idx="1802">
                  <c:v>41606</c:v>
                </c:pt>
                <c:pt idx="1803">
                  <c:v>41607</c:v>
                </c:pt>
                <c:pt idx="1804">
                  <c:v>41610</c:v>
                </c:pt>
                <c:pt idx="1805">
                  <c:v>41611</c:v>
                </c:pt>
                <c:pt idx="1806">
                  <c:v>41612</c:v>
                </c:pt>
                <c:pt idx="1807">
                  <c:v>41613</c:v>
                </c:pt>
                <c:pt idx="1808">
                  <c:v>41614</c:v>
                </c:pt>
                <c:pt idx="1809">
                  <c:v>41617</c:v>
                </c:pt>
                <c:pt idx="1810">
                  <c:v>41618</c:v>
                </c:pt>
                <c:pt idx="1811">
                  <c:v>41619</c:v>
                </c:pt>
                <c:pt idx="1812">
                  <c:v>41620</c:v>
                </c:pt>
                <c:pt idx="1813">
                  <c:v>41621</c:v>
                </c:pt>
                <c:pt idx="1814">
                  <c:v>41624</c:v>
                </c:pt>
                <c:pt idx="1815">
                  <c:v>41625</c:v>
                </c:pt>
                <c:pt idx="1816">
                  <c:v>41626</c:v>
                </c:pt>
                <c:pt idx="1817">
                  <c:v>41627</c:v>
                </c:pt>
                <c:pt idx="1818">
                  <c:v>41628</c:v>
                </c:pt>
                <c:pt idx="1819">
                  <c:v>41631</c:v>
                </c:pt>
                <c:pt idx="1820">
                  <c:v>41632</c:v>
                </c:pt>
                <c:pt idx="1821">
                  <c:v>41633</c:v>
                </c:pt>
                <c:pt idx="1822">
                  <c:v>41634</c:v>
                </c:pt>
                <c:pt idx="1823">
                  <c:v>41635</c:v>
                </c:pt>
                <c:pt idx="1824">
                  <c:v>41638</c:v>
                </c:pt>
                <c:pt idx="1825">
                  <c:v>41639</c:v>
                </c:pt>
                <c:pt idx="1826">
                  <c:v>41640</c:v>
                </c:pt>
                <c:pt idx="1827">
                  <c:v>41641</c:v>
                </c:pt>
                <c:pt idx="1828">
                  <c:v>41642</c:v>
                </c:pt>
                <c:pt idx="1829">
                  <c:v>41645</c:v>
                </c:pt>
                <c:pt idx="1830">
                  <c:v>41646</c:v>
                </c:pt>
                <c:pt idx="1831">
                  <c:v>41647</c:v>
                </c:pt>
                <c:pt idx="1832">
                  <c:v>41648</c:v>
                </c:pt>
                <c:pt idx="1833">
                  <c:v>41649</c:v>
                </c:pt>
                <c:pt idx="1834">
                  <c:v>41652</c:v>
                </c:pt>
                <c:pt idx="1835">
                  <c:v>41653</c:v>
                </c:pt>
                <c:pt idx="1836">
                  <c:v>41654</c:v>
                </c:pt>
                <c:pt idx="1837">
                  <c:v>41655</c:v>
                </c:pt>
                <c:pt idx="1838">
                  <c:v>41656</c:v>
                </c:pt>
                <c:pt idx="1839">
                  <c:v>41659</c:v>
                </c:pt>
                <c:pt idx="1840">
                  <c:v>41660</c:v>
                </c:pt>
                <c:pt idx="1841">
                  <c:v>41661</c:v>
                </c:pt>
                <c:pt idx="1842">
                  <c:v>41662</c:v>
                </c:pt>
                <c:pt idx="1843">
                  <c:v>41663</c:v>
                </c:pt>
                <c:pt idx="1844">
                  <c:v>41666</c:v>
                </c:pt>
                <c:pt idx="1845">
                  <c:v>41667</c:v>
                </c:pt>
                <c:pt idx="1846">
                  <c:v>41668</c:v>
                </c:pt>
                <c:pt idx="1847">
                  <c:v>41669</c:v>
                </c:pt>
                <c:pt idx="1848">
                  <c:v>41670</c:v>
                </c:pt>
                <c:pt idx="1849">
                  <c:v>41673</c:v>
                </c:pt>
                <c:pt idx="1850">
                  <c:v>41674</c:v>
                </c:pt>
                <c:pt idx="1851">
                  <c:v>41675</c:v>
                </c:pt>
                <c:pt idx="1852">
                  <c:v>41676</c:v>
                </c:pt>
                <c:pt idx="1853">
                  <c:v>41677</c:v>
                </c:pt>
                <c:pt idx="1854">
                  <c:v>41680</c:v>
                </c:pt>
                <c:pt idx="1855">
                  <c:v>41681</c:v>
                </c:pt>
                <c:pt idx="1856">
                  <c:v>41682</c:v>
                </c:pt>
                <c:pt idx="1857">
                  <c:v>41683</c:v>
                </c:pt>
                <c:pt idx="1858">
                  <c:v>41684</c:v>
                </c:pt>
                <c:pt idx="1859">
                  <c:v>41687</c:v>
                </c:pt>
                <c:pt idx="1860">
                  <c:v>41688</c:v>
                </c:pt>
                <c:pt idx="1861">
                  <c:v>41689</c:v>
                </c:pt>
                <c:pt idx="1862">
                  <c:v>41690</c:v>
                </c:pt>
                <c:pt idx="1863">
                  <c:v>41691</c:v>
                </c:pt>
                <c:pt idx="1864">
                  <c:v>41694</c:v>
                </c:pt>
                <c:pt idx="1865">
                  <c:v>41695</c:v>
                </c:pt>
                <c:pt idx="1866">
                  <c:v>41696</c:v>
                </c:pt>
                <c:pt idx="1867">
                  <c:v>41697</c:v>
                </c:pt>
                <c:pt idx="1868">
                  <c:v>41698</c:v>
                </c:pt>
                <c:pt idx="1869">
                  <c:v>41701</c:v>
                </c:pt>
                <c:pt idx="1870">
                  <c:v>41702</c:v>
                </c:pt>
                <c:pt idx="1871">
                  <c:v>41703</c:v>
                </c:pt>
                <c:pt idx="1872">
                  <c:v>41704</c:v>
                </c:pt>
                <c:pt idx="1873">
                  <c:v>41705</c:v>
                </c:pt>
                <c:pt idx="1874">
                  <c:v>41708</c:v>
                </c:pt>
                <c:pt idx="1875">
                  <c:v>41709</c:v>
                </c:pt>
                <c:pt idx="1876">
                  <c:v>41710</c:v>
                </c:pt>
                <c:pt idx="1877">
                  <c:v>41711</c:v>
                </c:pt>
                <c:pt idx="1878">
                  <c:v>41712</c:v>
                </c:pt>
                <c:pt idx="1879">
                  <c:v>41715</c:v>
                </c:pt>
                <c:pt idx="1880">
                  <c:v>41716</c:v>
                </c:pt>
                <c:pt idx="1881">
                  <c:v>41717</c:v>
                </c:pt>
                <c:pt idx="1882">
                  <c:v>41718</c:v>
                </c:pt>
                <c:pt idx="1883">
                  <c:v>41719</c:v>
                </c:pt>
                <c:pt idx="1884">
                  <c:v>41722</c:v>
                </c:pt>
                <c:pt idx="1885">
                  <c:v>41723</c:v>
                </c:pt>
                <c:pt idx="1886">
                  <c:v>41724</c:v>
                </c:pt>
                <c:pt idx="1887">
                  <c:v>41725</c:v>
                </c:pt>
                <c:pt idx="1888">
                  <c:v>41726</c:v>
                </c:pt>
                <c:pt idx="1889">
                  <c:v>41729</c:v>
                </c:pt>
                <c:pt idx="1890">
                  <c:v>41730</c:v>
                </c:pt>
                <c:pt idx="1891">
                  <c:v>41731</c:v>
                </c:pt>
                <c:pt idx="1892">
                  <c:v>41732</c:v>
                </c:pt>
                <c:pt idx="1893">
                  <c:v>41733</c:v>
                </c:pt>
                <c:pt idx="1894">
                  <c:v>41736</c:v>
                </c:pt>
                <c:pt idx="1895">
                  <c:v>41737</c:v>
                </c:pt>
                <c:pt idx="1896">
                  <c:v>41738</c:v>
                </c:pt>
                <c:pt idx="1897">
                  <c:v>41739</c:v>
                </c:pt>
                <c:pt idx="1898">
                  <c:v>41740</c:v>
                </c:pt>
                <c:pt idx="1899">
                  <c:v>41743</c:v>
                </c:pt>
                <c:pt idx="1900">
                  <c:v>41744</c:v>
                </c:pt>
                <c:pt idx="1901">
                  <c:v>41745</c:v>
                </c:pt>
                <c:pt idx="1902">
                  <c:v>41746</c:v>
                </c:pt>
                <c:pt idx="1903">
                  <c:v>41747</c:v>
                </c:pt>
                <c:pt idx="1904">
                  <c:v>41750</c:v>
                </c:pt>
                <c:pt idx="1905">
                  <c:v>41751</c:v>
                </c:pt>
                <c:pt idx="1906">
                  <c:v>41752</c:v>
                </c:pt>
                <c:pt idx="1907">
                  <c:v>41753</c:v>
                </c:pt>
                <c:pt idx="1908">
                  <c:v>41754</c:v>
                </c:pt>
                <c:pt idx="1909">
                  <c:v>41757</c:v>
                </c:pt>
                <c:pt idx="1910">
                  <c:v>41758</c:v>
                </c:pt>
                <c:pt idx="1911">
                  <c:v>41759</c:v>
                </c:pt>
                <c:pt idx="1912">
                  <c:v>41760</c:v>
                </c:pt>
                <c:pt idx="1913">
                  <c:v>41761</c:v>
                </c:pt>
                <c:pt idx="1914">
                  <c:v>41764</c:v>
                </c:pt>
                <c:pt idx="1915">
                  <c:v>41765</c:v>
                </c:pt>
                <c:pt idx="1916">
                  <c:v>41766</c:v>
                </c:pt>
                <c:pt idx="1917">
                  <c:v>41767</c:v>
                </c:pt>
                <c:pt idx="1918">
                  <c:v>41768</c:v>
                </c:pt>
                <c:pt idx="1919">
                  <c:v>41771</c:v>
                </c:pt>
                <c:pt idx="1920">
                  <c:v>41772</c:v>
                </c:pt>
                <c:pt idx="1921">
                  <c:v>41773</c:v>
                </c:pt>
                <c:pt idx="1922">
                  <c:v>41774</c:v>
                </c:pt>
                <c:pt idx="1923">
                  <c:v>41775</c:v>
                </c:pt>
                <c:pt idx="1924">
                  <c:v>41778</c:v>
                </c:pt>
                <c:pt idx="1925">
                  <c:v>41779</c:v>
                </c:pt>
                <c:pt idx="1926">
                  <c:v>41780</c:v>
                </c:pt>
                <c:pt idx="1927">
                  <c:v>41781</c:v>
                </c:pt>
                <c:pt idx="1928">
                  <c:v>41782</c:v>
                </c:pt>
                <c:pt idx="1929">
                  <c:v>41785</c:v>
                </c:pt>
                <c:pt idx="1930">
                  <c:v>41786</c:v>
                </c:pt>
                <c:pt idx="1931">
                  <c:v>41787</c:v>
                </c:pt>
                <c:pt idx="1932">
                  <c:v>41788</c:v>
                </c:pt>
                <c:pt idx="1933">
                  <c:v>41789</c:v>
                </c:pt>
                <c:pt idx="1934">
                  <c:v>41792</c:v>
                </c:pt>
                <c:pt idx="1935">
                  <c:v>41793</c:v>
                </c:pt>
                <c:pt idx="1936">
                  <c:v>41794</c:v>
                </c:pt>
                <c:pt idx="1937">
                  <c:v>41795</c:v>
                </c:pt>
                <c:pt idx="1938">
                  <c:v>41796</c:v>
                </c:pt>
                <c:pt idx="1939">
                  <c:v>41799</c:v>
                </c:pt>
                <c:pt idx="1940">
                  <c:v>41800</c:v>
                </c:pt>
                <c:pt idx="1941">
                  <c:v>41801</c:v>
                </c:pt>
                <c:pt idx="1942">
                  <c:v>41802</c:v>
                </c:pt>
                <c:pt idx="1943">
                  <c:v>41803</c:v>
                </c:pt>
                <c:pt idx="1944">
                  <c:v>41806</c:v>
                </c:pt>
                <c:pt idx="1945">
                  <c:v>41807</c:v>
                </c:pt>
                <c:pt idx="1946">
                  <c:v>41808</c:v>
                </c:pt>
                <c:pt idx="1947">
                  <c:v>41809</c:v>
                </c:pt>
                <c:pt idx="1948">
                  <c:v>41810</c:v>
                </c:pt>
                <c:pt idx="1949">
                  <c:v>41813</c:v>
                </c:pt>
                <c:pt idx="1950">
                  <c:v>41814</c:v>
                </c:pt>
                <c:pt idx="1951">
                  <c:v>41815</c:v>
                </c:pt>
                <c:pt idx="1952">
                  <c:v>41816</c:v>
                </c:pt>
                <c:pt idx="1953">
                  <c:v>41817</c:v>
                </c:pt>
                <c:pt idx="1954">
                  <c:v>41820</c:v>
                </c:pt>
                <c:pt idx="1955">
                  <c:v>41821</c:v>
                </c:pt>
                <c:pt idx="1956">
                  <c:v>41822</c:v>
                </c:pt>
                <c:pt idx="1957">
                  <c:v>41823</c:v>
                </c:pt>
                <c:pt idx="1958">
                  <c:v>41824</c:v>
                </c:pt>
                <c:pt idx="1959">
                  <c:v>41827</c:v>
                </c:pt>
                <c:pt idx="1960">
                  <c:v>41828</c:v>
                </c:pt>
                <c:pt idx="1961">
                  <c:v>41829</c:v>
                </c:pt>
                <c:pt idx="1962">
                  <c:v>41830</c:v>
                </c:pt>
                <c:pt idx="1963">
                  <c:v>41831</c:v>
                </c:pt>
                <c:pt idx="1964">
                  <c:v>41834</c:v>
                </c:pt>
                <c:pt idx="1965">
                  <c:v>41835</c:v>
                </c:pt>
                <c:pt idx="1966">
                  <c:v>41836</c:v>
                </c:pt>
                <c:pt idx="1967">
                  <c:v>41837</c:v>
                </c:pt>
                <c:pt idx="1968">
                  <c:v>41838</c:v>
                </c:pt>
                <c:pt idx="1969">
                  <c:v>41841</c:v>
                </c:pt>
                <c:pt idx="1970">
                  <c:v>41842</c:v>
                </c:pt>
                <c:pt idx="1971">
                  <c:v>41843</c:v>
                </c:pt>
                <c:pt idx="1972">
                  <c:v>41844</c:v>
                </c:pt>
                <c:pt idx="1973">
                  <c:v>41845</c:v>
                </c:pt>
                <c:pt idx="1974">
                  <c:v>41848</c:v>
                </c:pt>
                <c:pt idx="1975">
                  <c:v>41849</c:v>
                </c:pt>
                <c:pt idx="1976">
                  <c:v>41850</c:v>
                </c:pt>
                <c:pt idx="1977">
                  <c:v>41851</c:v>
                </c:pt>
                <c:pt idx="1978">
                  <c:v>41852</c:v>
                </c:pt>
                <c:pt idx="1979">
                  <c:v>41855</c:v>
                </c:pt>
                <c:pt idx="1980">
                  <c:v>41856</c:v>
                </c:pt>
                <c:pt idx="1981">
                  <c:v>41857</c:v>
                </c:pt>
                <c:pt idx="1982">
                  <c:v>41858</c:v>
                </c:pt>
                <c:pt idx="1983">
                  <c:v>41859</c:v>
                </c:pt>
                <c:pt idx="1984">
                  <c:v>41862</c:v>
                </c:pt>
                <c:pt idx="1985">
                  <c:v>41863</c:v>
                </c:pt>
                <c:pt idx="1986">
                  <c:v>41864</c:v>
                </c:pt>
                <c:pt idx="1987">
                  <c:v>41865</c:v>
                </c:pt>
                <c:pt idx="1988">
                  <c:v>41866</c:v>
                </c:pt>
                <c:pt idx="1989">
                  <c:v>41869</c:v>
                </c:pt>
                <c:pt idx="1990">
                  <c:v>41870</c:v>
                </c:pt>
                <c:pt idx="1991">
                  <c:v>41871</c:v>
                </c:pt>
                <c:pt idx="1992">
                  <c:v>41872</c:v>
                </c:pt>
                <c:pt idx="1993">
                  <c:v>41873</c:v>
                </c:pt>
                <c:pt idx="1994">
                  <c:v>41876</c:v>
                </c:pt>
                <c:pt idx="1995">
                  <c:v>41877</c:v>
                </c:pt>
                <c:pt idx="1996">
                  <c:v>41878</c:v>
                </c:pt>
                <c:pt idx="1997">
                  <c:v>41879</c:v>
                </c:pt>
                <c:pt idx="1998">
                  <c:v>41880</c:v>
                </c:pt>
                <c:pt idx="1999">
                  <c:v>41883</c:v>
                </c:pt>
                <c:pt idx="2000">
                  <c:v>41884</c:v>
                </c:pt>
                <c:pt idx="2001">
                  <c:v>41885</c:v>
                </c:pt>
                <c:pt idx="2002">
                  <c:v>41886</c:v>
                </c:pt>
                <c:pt idx="2003">
                  <c:v>41887</c:v>
                </c:pt>
                <c:pt idx="2004">
                  <c:v>41890</c:v>
                </c:pt>
                <c:pt idx="2005">
                  <c:v>41891</c:v>
                </c:pt>
                <c:pt idx="2006">
                  <c:v>41892</c:v>
                </c:pt>
                <c:pt idx="2007">
                  <c:v>41893</c:v>
                </c:pt>
                <c:pt idx="2008">
                  <c:v>41894</c:v>
                </c:pt>
                <c:pt idx="2009">
                  <c:v>41897</c:v>
                </c:pt>
                <c:pt idx="2010">
                  <c:v>41898</c:v>
                </c:pt>
                <c:pt idx="2011">
                  <c:v>41899</c:v>
                </c:pt>
                <c:pt idx="2012">
                  <c:v>41900</c:v>
                </c:pt>
                <c:pt idx="2013">
                  <c:v>41901</c:v>
                </c:pt>
                <c:pt idx="2014">
                  <c:v>41904</c:v>
                </c:pt>
                <c:pt idx="2015">
                  <c:v>41905</c:v>
                </c:pt>
                <c:pt idx="2016">
                  <c:v>41906</c:v>
                </c:pt>
                <c:pt idx="2017">
                  <c:v>41907</c:v>
                </c:pt>
                <c:pt idx="2018">
                  <c:v>41908</c:v>
                </c:pt>
                <c:pt idx="2019">
                  <c:v>41911</c:v>
                </c:pt>
                <c:pt idx="2020">
                  <c:v>41912</c:v>
                </c:pt>
                <c:pt idx="2021">
                  <c:v>41913</c:v>
                </c:pt>
                <c:pt idx="2022">
                  <c:v>41914</c:v>
                </c:pt>
                <c:pt idx="2023">
                  <c:v>41915</c:v>
                </c:pt>
                <c:pt idx="2024">
                  <c:v>41918</c:v>
                </c:pt>
                <c:pt idx="2025">
                  <c:v>41919</c:v>
                </c:pt>
                <c:pt idx="2026">
                  <c:v>41920</c:v>
                </c:pt>
                <c:pt idx="2027">
                  <c:v>41921</c:v>
                </c:pt>
                <c:pt idx="2028">
                  <c:v>41922</c:v>
                </c:pt>
                <c:pt idx="2029">
                  <c:v>41925</c:v>
                </c:pt>
                <c:pt idx="2030">
                  <c:v>41926</c:v>
                </c:pt>
                <c:pt idx="2031">
                  <c:v>41927</c:v>
                </c:pt>
                <c:pt idx="2032">
                  <c:v>41928</c:v>
                </c:pt>
                <c:pt idx="2033">
                  <c:v>41929</c:v>
                </c:pt>
                <c:pt idx="2034">
                  <c:v>41932</c:v>
                </c:pt>
                <c:pt idx="2035">
                  <c:v>41933</c:v>
                </c:pt>
                <c:pt idx="2036">
                  <c:v>41934</c:v>
                </c:pt>
                <c:pt idx="2037">
                  <c:v>41935</c:v>
                </c:pt>
                <c:pt idx="2038">
                  <c:v>41936</c:v>
                </c:pt>
                <c:pt idx="2039">
                  <c:v>41939</c:v>
                </c:pt>
                <c:pt idx="2040">
                  <c:v>41940</c:v>
                </c:pt>
                <c:pt idx="2041">
                  <c:v>41941</c:v>
                </c:pt>
                <c:pt idx="2042">
                  <c:v>41942</c:v>
                </c:pt>
                <c:pt idx="2043">
                  <c:v>41943</c:v>
                </c:pt>
                <c:pt idx="2044">
                  <c:v>41946</c:v>
                </c:pt>
                <c:pt idx="2045">
                  <c:v>41947</c:v>
                </c:pt>
                <c:pt idx="2046">
                  <c:v>41948</c:v>
                </c:pt>
                <c:pt idx="2047">
                  <c:v>41949</c:v>
                </c:pt>
                <c:pt idx="2048">
                  <c:v>41950</c:v>
                </c:pt>
                <c:pt idx="2049">
                  <c:v>41953</c:v>
                </c:pt>
                <c:pt idx="2050">
                  <c:v>41954</c:v>
                </c:pt>
                <c:pt idx="2051">
                  <c:v>41955</c:v>
                </c:pt>
                <c:pt idx="2052">
                  <c:v>41956</c:v>
                </c:pt>
                <c:pt idx="2053">
                  <c:v>41957</c:v>
                </c:pt>
                <c:pt idx="2054">
                  <c:v>41960</c:v>
                </c:pt>
                <c:pt idx="2055">
                  <c:v>41961</c:v>
                </c:pt>
                <c:pt idx="2056">
                  <c:v>41962</c:v>
                </c:pt>
                <c:pt idx="2057">
                  <c:v>41963</c:v>
                </c:pt>
                <c:pt idx="2058">
                  <c:v>41964</c:v>
                </c:pt>
                <c:pt idx="2059">
                  <c:v>41967</c:v>
                </c:pt>
                <c:pt idx="2060">
                  <c:v>41968</c:v>
                </c:pt>
                <c:pt idx="2061">
                  <c:v>41969</c:v>
                </c:pt>
                <c:pt idx="2062">
                  <c:v>41970</c:v>
                </c:pt>
                <c:pt idx="2063">
                  <c:v>41971</c:v>
                </c:pt>
                <c:pt idx="2064">
                  <c:v>41974</c:v>
                </c:pt>
                <c:pt idx="2065">
                  <c:v>41975</c:v>
                </c:pt>
                <c:pt idx="2066">
                  <c:v>41976</c:v>
                </c:pt>
                <c:pt idx="2067">
                  <c:v>41977</c:v>
                </c:pt>
                <c:pt idx="2068">
                  <c:v>41978</c:v>
                </c:pt>
                <c:pt idx="2069">
                  <c:v>41981</c:v>
                </c:pt>
                <c:pt idx="2070">
                  <c:v>41982</c:v>
                </c:pt>
                <c:pt idx="2071">
                  <c:v>41983</c:v>
                </c:pt>
                <c:pt idx="2072">
                  <c:v>41984</c:v>
                </c:pt>
                <c:pt idx="2073">
                  <c:v>41985</c:v>
                </c:pt>
                <c:pt idx="2074">
                  <c:v>41988</c:v>
                </c:pt>
                <c:pt idx="2075">
                  <c:v>41989</c:v>
                </c:pt>
                <c:pt idx="2076">
                  <c:v>41990</c:v>
                </c:pt>
                <c:pt idx="2077">
                  <c:v>41991</c:v>
                </c:pt>
                <c:pt idx="2078">
                  <c:v>41992</c:v>
                </c:pt>
                <c:pt idx="2079">
                  <c:v>41995</c:v>
                </c:pt>
                <c:pt idx="2080">
                  <c:v>41996</c:v>
                </c:pt>
                <c:pt idx="2081">
                  <c:v>41997</c:v>
                </c:pt>
                <c:pt idx="2082">
                  <c:v>41998</c:v>
                </c:pt>
                <c:pt idx="2083">
                  <c:v>41999</c:v>
                </c:pt>
                <c:pt idx="2084">
                  <c:v>42002</c:v>
                </c:pt>
                <c:pt idx="2085">
                  <c:v>42003</c:v>
                </c:pt>
                <c:pt idx="2086">
                  <c:v>42004</c:v>
                </c:pt>
                <c:pt idx="2087">
                  <c:v>42005</c:v>
                </c:pt>
                <c:pt idx="2088">
                  <c:v>42006</c:v>
                </c:pt>
                <c:pt idx="2089">
                  <c:v>42009</c:v>
                </c:pt>
                <c:pt idx="2090">
                  <c:v>42010</c:v>
                </c:pt>
                <c:pt idx="2091">
                  <c:v>42011</c:v>
                </c:pt>
                <c:pt idx="2092">
                  <c:v>42012</c:v>
                </c:pt>
                <c:pt idx="2093">
                  <c:v>42013</c:v>
                </c:pt>
                <c:pt idx="2094">
                  <c:v>42016</c:v>
                </c:pt>
                <c:pt idx="2095">
                  <c:v>42017</c:v>
                </c:pt>
                <c:pt idx="2096">
                  <c:v>42018</c:v>
                </c:pt>
                <c:pt idx="2097">
                  <c:v>42019</c:v>
                </c:pt>
                <c:pt idx="2098">
                  <c:v>42020</c:v>
                </c:pt>
                <c:pt idx="2099">
                  <c:v>42023</c:v>
                </c:pt>
                <c:pt idx="2100">
                  <c:v>42024</c:v>
                </c:pt>
                <c:pt idx="2101">
                  <c:v>42025</c:v>
                </c:pt>
                <c:pt idx="2102">
                  <c:v>42026</c:v>
                </c:pt>
                <c:pt idx="2103">
                  <c:v>42027</c:v>
                </c:pt>
                <c:pt idx="2104">
                  <c:v>42030</c:v>
                </c:pt>
                <c:pt idx="2105">
                  <c:v>42031</c:v>
                </c:pt>
                <c:pt idx="2106">
                  <c:v>42032</c:v>
                </c:pt>
                <c:pt idx="2107">
                  <c:v>42033</c:v>
                </c:pt>
                <c:pt idx="2108">
                  <c:v>42034</c:v>
                </c:pt>
                <c:pt idx="2109">
                  <c:v>42037</c:v>
                </c:pt>
                <c:pt idx="2110">
                  <c:v>42038</c:v>
                </c:pt>
                <c:pt idx="2111">
                  <c:v>42039</c:v>
                </c:pt>
                <c:pt idx="2112">
                  <c:v>42040</c:v>
                </c:pt>
                <c:pt idx="2113">
                  <c:v>42041</c:v>
                </c:pt>
                <c:pt idx="2114">
                  <c:v>42044</c:v>
                </c:pt>
                <c:pt idx="2115">
                  <c:v>42045</c:v>
                </c:pt>
                <c:pt idx="2116">
                  <c:v>42046</c:v>
                </c:pt>
                <c:pt idx="2117">
                  <c:v>42047</c:v>
                </c:pt>
                <c:pt idx="2118">
                  <c:v>42048</c:v>
                </c:pt>
                <c:pt idx="2119">
                  <c:v>42051</c:v>
                </c:pt>
                <c:pt idx="2120">
                  <c:v>42052</c:v>
                </c:pt>
                <c:pt idx="2121">
                  <c:v>42053</c:v>
                </c:pt>
                <c:pt idx="2122">
                  <c:v>42054</c:v>
                </c:pt>
                <c:pt idx="2123">
                  <c:v>42055</c:v>
                </c:pt>
                <c:pt idx="2124">
                  <c:v>42058</c:v>
                </c:pt>
                <c:pt idx="2125">
                  <c:v>42059</c:v>
                </c:pt>
                <c:pt idx="2126">
                  <c:v>42060</c:v>
                </c:pt>
                <c:pt idx="2127">
                  <c:v>42061</c:v>
                </c:pt>
                <c:pt idx="2128">
                  <c:v>42062</c:v>
                </c:pt>
                <c:pt idx="2129">
                  <c:v>42065</c:v>
                </c:pt>
                <c:pt idx="2130">
                  <c:v>42066</c:v>
                </c:pt>
                <c:pt idx="2131">
                  <c:v>42067</c:v>
                </c:pt>
                <c:pt idx="2132">
                  <c:v>42068</c:v>
                </c:pt>
                <c:pt idx="2133">
                  <c:v>42069</c:v>
                </c:pt>
                <c:pt idx="2134">
                  <c:v>42072</c:v>
                </c:pt>
                <c:pt idx="2135">
                  <c:v>42073</c:v>
                </c:pt>
                <c:pt idx="2136">
                  <c:v>42074</c:v>
                </c:pt>
                <c:pt idx="2137">
                  <c:v>42075</c:v>
                </c:pt>
                <c:pt idx="2138">
                  <c:v>42076</c:v>
                </c:pt>
                <c:pt idx="2139">
                  <c:v>42079</c:v>
                </c:pt>
                <c:pt idx="2140">
                  <c:v>42080</c:v>
                </c:pt>
                <c:pt idx="2141">
                  <c:v>42081</c:v>
                </c:pt>
                <c:pt idx="2142">
                  <c:v>42082</c:v>
                </c:pt>
                <c:pt idx="2143">
                  <c:v>42083</c:v>
                </c:pt>
                <c:pt idx="2144">
                  <c:v>42086</c:v>
                </c:pt>
                <c:pt idx="2145">
                  <c:v>42087</c:v>
                </c:pt>
                <c:pt idx="2146">
                  <c:v>42088</c:v>
                </c:pt>
                <c:pt idx="2147">
                  <c:v>42089</c:v>
                </c:pt>
                <c:pt idx="2148">
                  <c:v>42090</c:v>
                </c:pt>
                <c:pt idx="2149">
                  <c:v>42093</c:v>
                </c:pt>
                <c:pt idx="2150">
                  <c:v>42094</c:v>
                </c:pt>
                <c:pt idx="2151">
                  <c:v>42095</c:v>
                </c:pt>
                <c:pt idx="2152">
                  <c:v>42096</c:v>
                </c:pt>
                <c:pt idx="2153">
                  <c:v>42097</c:v>
                </c:pt>
                <c:pt idx="2154">
                  <c:v>42100</c:v>
                </c:pt>
                <c:pt idx="2155">
                  <c:v>42101</c:v>
                </c:pt>
                <c:pt idx="2156">
                  <c:v>42102</c:v>
                </c:pt>
                <c:pt idx="2157">
                  <c:v>42103</c:v>
                </c:pt>
                <c:pt idx="2158">
                  <c:v>42104</c:v>
                </c:pt>
                <c:pt idx="2159">
                  <c:v>42107</c:v>
                </c:pt>
                <c:pt idx="2160">
                  <c:v>42108</c:v>
                </c:pt>
                <c:pt idx="2161">
                  <c:v>42109</c:v>
                </c:pt>
                <c:pt idx="2162">
                  <c:v>42110</c:v>
                </c:pt>
                <c:pt idx="2163">
                  <c:v>42111</c:v>
                </c:pt>
                <c:pt idx="2164">
                  <c:v>42114</c:v>
                </c:pt>
                <c:pt idx="2165">
                  <c:v>42115</c:v>
                </c:pt>
                <c:pt idx="2166">
                  <c:v>42116</c:v>
                </c:pt>
                <c:pt idx="2167">
                  <c:v>42117</c:v>
                </c:pt>
                <c:pt idx="2168">
                  <c:v>42118</c:v>
                </c:pt>
                <c:pt idx="2169">
                  <c:v>42121</c:v>
                </c:pt>
                <c:pt idx="2170">
                  <c:v>42122</c:v>
                </c:pt>
                <c:pt idx="2171">
                  <c:v>42123</c:v>
                </c:pt>
                <c:pt idx="2172">
                  <c:v>42124</c:v>
                </c:pt>
                <c:pt idx="2173">
                  <c:v>42125</c:v>
                </c:pt>
                <c:pt idx="2174">
                  <c:v>42128</c:v>
                </c:pt>
                <c:pt idx="2175">
                  <c:v>42129</c:v>
                </c:pt>
                <c:pt idx="2176">
                  <c:v>42130</c:v>
                </c:pt>
                <c:pt idx="2177">
                  <c:v>42131</c:v>
                </c:pt>
                <c:pt idx="2178">
                  <c:v>42132</c:v>
                </c:pt>
                <c:pt idx="2179">
                  <c:v>42135</c:v>
                </c:pt>
                <c:pt idx="2180">
                  <c:v>42136</c:v>
                </c:pt>
                <c:pt idx="2181">
                  <c:v>42137</c:v>
                </c:pt>
                <c:pt idx="2182">
                  <c:v>42138</c:v>
                </c:pt>
                <c:pt idx="2183">
                  <c:v>42139</c:v>
                </c:pt>
                <c:pt idx="2184">
                  <c:v>42142</c:v>
                </c:pt>
                <c:pt idx="2185">
                  <c:v>42143</c:v>
                </c:pt>
                <c:pt idx="2186">
                  <c:v>42144</c:v>
                </c:pt>
                <c:pt idx="2187">
                  <c:v>42145</c:v>
                </c:pt>
                <c:pt idx="2188">
                  <c:v>42146</c:v>
                </c:pt>
                <c:pt idx="2189">
                  <c:v>42149</c:v>
                </c:pt>
                <c:pt idx="2190">
                  <c:v>42150</c:v>
                </c:pt>
                <c:pt idx="2191">
                  <c:v>42151</c:v>
                </c:pt>
                <c:pt idx="2192">
                  <c:v>42152</c:v>
                </c:pt>
                <c:pt idx="2193">
                  <c:v>42153</c:v>
                </c:pt>
                <c:pt idx="2194">
                  <c:v>42156</c:v>
                </c:pt>
                <c:pt idx="2195">
                  <c:v>42157</c:v>
                </c:pt>
                <c:pt idx="2196">
                  <c:v>42158</c:v>
                </c:pt>
                <c:pt idx="2197">
                  <c:v>42159</c:v>
                </c:pt>
                <c:pt idx="2198">
                  <c:v>42160</c:v>
                </c:pt>
                <c:pt idx="2199">
                  <c:v>42163</c:v>
                </c:pt>
                <c:pt idx="2200">
                  <c:v>42164</c:v>
                </c:pt>
                <c:pt idx="2201">
                  <c:v>42165</c:v>
                </c:pt>
                <c:pt idx="2202">
                  <c:v>42166</c:v>
                </c:pt>
                <c:pt idx="2203">
                  <c:v>42167</c:v>
                </c:pt>
                <c:pt idx="2204">
                  <c:v>42170</c:v>
                </c:pt>
                <c:pt idx="2205">
                  <c:v>42171</c:v>
                </c:pt>
                <c:pt idx="2206">
                  <c:v>42172</c:v>
                </c:pt>
                <c:pt idx="2207">
                  <c:v>42173</c:v>
                </c:pt>
                <c:pt idx="2208">
                  <c:v>42174</c:v>
                </c:pt>
                <c:pt idx="2209">
                  <c:v>42177</c:v>
                </c:pt>
                <c:pt idx="2210">
                  <c:v>42178</c:v>
                </c:pt>
                <c:pt idx="2211">
                  <c:v>42179</c:v>
                </c:pt>
                <c:pt idx="2212">
                  <c:v>42180</c:v>
                </c:pt>
                <c:pt idx="2213">
                  <c:v>42181</c:v>
                </c:pt>
                <c:pt idx="2214">
                  <c:v>42184</c:v>
                </c:pt>
                <c:pt idx="2215">
                  <c:v>42185</c:v>
                </c:pt>
                <c:pt idx="2216">
                  <c:v>42186</c:v>
                </c:pt>
                <c:pt idx="2217">
                  <c:v>42187</c:v>
                </c:pt>
                <c:pt idx="2218">
                  <c:v>42188</c:v>
                </c:pt>
                <c:pt idx="2219">
                  <c:v>42191</c:v>
                </c:pt>
                <c:pt idx="2220">
                  <c:v>42192</c:v>
                </c:pt>
                <c:pt idx="2221">
                  <c:v>42193</c:v>
                </c:pt>
                <c:pt idx="2222">
                  <c:v>42194</c:v>
                </c:pt>
                <c:pt idx="2223">
                  <c:v>42195</c:v>
                </c:pt>
                <c:pt idx="2224">
                  <c:v>42198</c:v>
                </c:pt>
                <c:pt idx="2225">
                  <c:v>42199</c:v>
                </c:pt>
                <c:pt idx="2226">
                  <c:v>42200</c:v>
                </c:pt>
                <c:pt idx="2227">
                  <c:v>42201</c:v>
                </c:pt>
                <c:pt idx="2228">
                  <c:v>42202</c:v>
                </c:pt>
                <c:pt idx="2229">
                  <c:v>42205</c:v>
                </c:pt>
                <c:pt idx="2230">
                  <c:v>42206</c:v>
                </c:pt>
                <c:pt idx="2231">
                  <c:v>42207</c:v>
                </c:pt>
                <c:pt idx="2232">
                  <c:v>42208</c:v>
                </c:pt>
                <c:pt idx="2233">
                  <c:v>42209</c:v>
                </c:pt>
                <c:pt idx="2234">
                  <c:v>42212</c:v>
                </c:pt>
                <c:pt idx="2235">
                  <c:v>42213</c:v>
                </c:pt>
                <c:pt idx="2236">
                  <c:v>42214</c:v>
                </c:pt>
                <c:pt idx="2237">
                  <c:v>42215</c:v>
                </c:pt>
                <c:pt idx="2238">
                  <c:v>42216</c:v>
                </c:pt>
                <c:pt idx="2239">
                  <c:v>42219</c:v>
                </c:pt>
                <c:pt idx="2240">
                  <c:v>42220</c:v>
                </c:pt>
                <c:pt idx="2241">
                  <c:v>42221</c:v>
                </c:pt>
                <c:pt idx="2242">
                  <c:v>42222</c:v>
                </c:pt>
                <c:pt idx="2243">
                  <c:v>42223</c:v>
                </c:pt>
                <c:pt idx="2244">
                  <c:v>42226</c:v>
                </c:pt>
                <c:pt idx="2245">
                  <c:v>42227</c:v>
                </c:pt>
                <c:pt idx="2246">
                  <c:v>42228</c:v>
                </c:pt>
                <c:pt idx="2247">
                  <c:v>42229</c:v>
                </c:pt>
                <c:pt idx="2248">
                  <c:v>42230</c:v>
                </c:pt>
                <c:pt idx="2249">
                  <c:v>42233</c:v>
                </c:pt>
                <c:pt idx="2250">
                  <c:v>42234</c:v>
                </c:pt>
                <c:pt idx="2251">
                  <c:v>42235</c:v>
                </c:pt>
                <c:pt idx="2252">
                  <c:v>42236</c:v>
                </c:pt>
                <c:pt idx="2253">
                  <c:v>42237</c:v>
                </c:pt>
                <c:pt idx="2254">
                  <c:v>42240</c:v>
                </c:pt>
                <c:pt idx="2255">
                  <c:v>42241</c:v>
                </c:pt>
                <c:pt idx="2256">
                  <c:v>42242</c:v>
                </c:pt>
                <c:pt idx="2257">
                  <c:v>42243</c:v>
                </c:pt>
                <c:pt idx="2258">
                  <c:v>42244</c:v>
                </c:pt>
                <c:pt idx="2259">
                  <c:v>42247</c:v>
                </c:pt>
                <c:pt idx="2260">
                  <c:v>42248</c:v>
                </c:pt>
                <c:pt idx="2261">
                  <c:v>42249</c:v>
                </c:pt>
                <c:pt idx="2262">
                  <c:v>42250</c:v>
                </c:pt>
                <c:pt idx="2263">
                  <c:v>42251</c:v>
                </c:pt>
                <c:pt idx="2264">
                  <c:v>42254</c:v>
                </c:pt>
                <c:pt idx="2265">
                  <c:v>42255</c:v>
                </c:pt>
                <c:pt idx="2266">
                  <c:v>42256</c:v>
                </c:pt>
                <c:pt idx="2267">
                  <c:v>42257</c:v>
                </c:pt>
                <c:pt idx="2268">
                  <c:v>42258</c:v>
                </c:pt>
                <c:pt idx="2269">
                  <c:v>42261</c:v>
                </c:pt>
                <c:pt idx="2270">
                  <c:v>42262</c:v>
                </c:pt>
                <c:pt idx="2271">
                  <c:v>42263</c:v>
                </c:pt>
                <c:pt idx="2272">
                  <c:v>42264</c:v>
                </c:pt>
                <c:pt idx="2273">
                  <c:v>42265</c:v>
                </c:pt>
                <c:pt idx="2274">
                  <c:v>42268</c:v>
                </c:pt>
                <c:pt idx="2275">
                  <c:v>42269</c:v>
                </c:pt>
                <c:pt idx="2276">
                  <c:v>42270</c:v>
                </c:pt>
                <c:pt idx="2277">
                  <c:v>42271</c:v>
                </c:pt>
                <c:pt idx="2278">
                  <c:v>42272</c:v>
                </c:pt>
                <c:pt idx="2279">
                  <c:v>42275</c:v>
                </c:pt>
                <c:pt idx="2280">
                  <c:v>42276</c:v>
                </c:pt>
                <c:pt idx="2281">
                  <c:v>42277</c:v>
                </c:pt>
                <c:pt idx="2282">
                  <c:v>42278</c:v>
                </c:pt>
                <c:pt idx="2283">
                  <c:v>42279</c:v>
                </c:pt>
                <c:pt idx="2284">
                  <c:v>42282</c:v>
                </c:pt>
                <c:pt idx="2285">
                  <c:v>42283</c:v>
                </c:pt>
                <c:pt idx="2286">
                  <c:v>42284</c:v>
                </c:pt>
                <c:pt idx="2287">
                  <c:v>42285</c:v>
                </c:pt>
                <c:pt idx="2288">
                  <c:v>42286</c:v>
                </c:pt>
                <c:pt idx="2289">
                  <c:v>42289</c:v>
                </c:pt>
                <c:pt idx="2290">
                  <c:v>42290</c:v>
                </c:pt>
                <c:pt idx="2291">
                  <c:v>42291</c:v>
                </c:pt>
                <c:pt idx="2292">
                  <c:v>42292</c:v>
                </c:pt>
                <c:pt idx="2293">
                  <c:v>42293</c:v>
                </c:pt>
                <c:pt idx="2294">
                  <c:v>42296</c:v>
                </c:pt>
                <c:pt idx="2295">
                  <c:v>42297</c:v>
                </c:pt>
                <c:pt idx="2296">
                  <c:v>42298</c:v>
                </c:pt>
                <c:pt idx="2297">
                  <c:v>42299</c:v>
                </c:pt>
                <c:pt idx="2298">
                  <c:v>42300</c:v>
                </c:pt>
                <c:pt idx="2299">
                  <c:v>42303</c:v>
                </c:pt>
                <c:pt idx="2300">
                  <c:v>42304</c:v>
                </c:pt>
                <c:pt idx="2301">
                  <c:v>42305</c:v>
                </c:pt>
                <c:pt idx="2302">
                  <c:v>42306</c:v>
                </c:pt>
                <c:pt idx="2303">
                  <c:v>42307</c:v>
                </c:pt>
                <c:pt idx="2304">
                  <c:v>42310</c:v>
                </c:pt>
                <c:pt idx="2305">
                  <c:v>42311</c:v>
                </c:pt>
                <c:pt idx="2306">
                  <c:v>42312</c:v>
                </c:pt>
                <c:pt idx="2307">
                  <c:v>42313</c:v>
                </c:pt>
                <c:pt idx="2308">
                  <c:v>42314</c:v>
                </c:pt>
                <c:pt idx="2309">
                  <c:v>42317</c:v>
                </c:pt>
                <c:pt idx="2310">
                  <c:v>42318</c:v>
                </c:pt>
                <c:pt idx="2311">
                  <c:v>42319</c:v>
                </c:pt>
                <c:pt idx="2312">
                  <c:v>42320</c:v>
                </c:pt>
                <c:pt idx="2313">
                  <c:v>42321</c:v>
                </c:pt>
                <c:pt idx="2314">
                  <c:v>42324</c:v>
                </c:pt>
                <c:pt idx="2315">
                  <c:v>42325</c:v>
                </c:pt>
                <c:pt idx="2316">
                  <c:v>42326</c:v>
                </c:pt>
                <c:pt idx="2317">
                  <c:v>42327</c:v>
                </c:pt>
                <c:pt idx="2318">
                  <c:v>42328</c:v>
                </c:pt>
                <c:pt idx="2319">
                  <c:v>42331</c:v>
                </c:pt>
                <c:pt idx="2320">
                  <c:v>42332</c:v>
                </c:pt>
                <c:pt idx="2321">
                  <c:v>42333</c:v>
                </c:pt>
                <c:pt idx="2322">
                  <c:v>42334</c:v>
                </c:pt>
                <c:pt idx="2323">
                  <c:v>42335</c:v>
                </c:pt>
                <c:pt idx="2324">
                  <c:v>42338</c:v>
                </c:pt>
                <c:pt idx="2325">
                  <c:v>42339</c:v>
                </c:pt>
                <c:pt idx="2326">
                  <c:v>42340</c:v>
                </c:pt>
                <c:pt idx="2327">
                  <c:v>42341</c:v>
                </c:pt>
                <c:pt idx="2328">
                  <c:v>42342</c:v>
                </c:pt>
                <c:pt idx="2329">
                  <c:v>42345</c:v>
                </c:pt>
                <c:pt idx="2330">
                  <c:v>42346</c:v>
                </c:pt>
                <c:pt idx="2331">
                  <c:v>42347</c:v>
                </c:pt>
                <c:pt idx="2332">
                  <c:v>42348</c:v>
                </c:pt>
                <c:pt idx="2333">
                  <c:v>42349</c:v>
                </c:pt>
                <c:pt idx="2334">
                  <c:v>42352</c:v>
                </c:pt>
                <c:pt idx="2335">
                  <c:v>42353</c:v>
                </c:pt>
                <c:pt idx="2336">
                  <c:v>42354</c:v>
                </c:pt>
                <c:pt idx="2337">
                  <c:v>42355</c:v>
                </c:pt>
                <c:pt idx="2338">
                  <c:v>42356</c:v>
                </c:pt>
                <c:pt idx="2339">
                  <c:v>42359</c:v>
                </c:pt>
                <c:pt idx="2340">
                  <c:v>42360</c:v>
                </c:pt>
                <c:pt idx="2341">
                  <c:v>42361</c:v>
                </c:pt>
                <c:pt idx="2342">
                  <c:v>42362</c:v>
                </c:pt>
                <c:pt idx="2343">
                  <c:v>42363</c:v>
                </c:pt>
                <c:pt idx="2344">
                  <c:v>42366</c:v>
                </c:pt>
                <c:pt idx="2345">
                  <c:v>42367</c:v>
                </c:pt>
                <c:pt idx="2346">
                  <c:v>42368</c:v>
                </c:pt>
                <c:pt idx="2347">
                  <c:v>42369</c:v>
                </c:pt>
                <c:pt idx="2348">
                  <c:v>42370</c:v>
                </c:pt>
                <c:pt idx="2349">
                  <c:v>42373</c:v>
                </c:pt>
                <c:pt idx="2350">
                  <c:v>42374</c:v>
                </c:pt>
                <c:pt idx="2351">
                  <c:v>42375</c:v>
                </c:pt>
                <c:pt idx="2352">
                  <c:v>42376</c:v>
                </c:pt>
                <c:pt idx="2353">
                  <c:v>42377</c:v>
                </c:pt>
                <c:pt idx="2354">
                  <c:v>42380</c:v>
                </c:pt>
                <c:pt idx="2355">
                  <c:v>42381</c:v>
                </c:pt>
                <c:pt idx="2356">
                  <c:v>42382</c:v>
                </c:pt>
                <c:pt idx="2357">
                  <c:v>42383</c:v>
                </c:pt>
                <c:pt idx="2358">
                  <c:v>42384</c:v>
                </c:pt>
                <c:pt idx="2359">
                  <c:v>42387</c:v>
                </c:pt>
                <c:pt idx="2360">
                  <c:v>42388</c:v>
                </c:pt>
                <c:pt idx="2361">
                  <c:v>42389</c:v>
                </c:pt>
                <c:pt idx="2362">
                  <c:v>42390</c:v>
                </c:pt>
                <c:pt idx="2363">
                  <c:v>42391</c:v>
                </c:pt>
                <c:pt idx="2364">
                  <c:v>42394</c:v>
                </c:pt>
                <c:pt idx="2365">
                  <c:v>42395</c:v>
                </c:pt>
                <c:pt idx="2366">
                  <c:v>42396</c:v>
                </c:pt>
                <c:pt idx="2367">
                  <c:v>42397</c:v>
                </c:pt>
                <c:pt idx="2368">
                  <c:v>42398</c:v>
                </c:pt>
                <c:pt idx="2369">
                  <c:v>42401</c:v>
                </c:pt>
                <c:pt idx="2370">
                  <c:v>42402</c:v>
                </c:pt>
                <c:pt idx="2371">
                  <c:v>42403</c:v>
                </c:pt>
                <c:pt idx="2372">
                  <c:v>42404</c:v>
                </c:pt>
                <c:pt idx="2373">
                  <c:v>42405</c:v>
                </c:pt>
                <c:pt idx="2374">
                  <c:v>42408</c:v>
                </c:pt>
                <c:pt idx="2375">
                  <c:v>42409</c:v>
                </c:pt>
                <c:pt idx="2376">
                  <c:v>42410</c:v>
                </c:pt>
                <c:pt idx="2377">
                  <c:v>42411</c:v>
                </c:pt>
                <c:pt idx="2378">
                  <c:v>42412</c:v>
                </c:pt>
                <c:pt idx="2379">
                  <c:v>42415</c:v>
                </c:pt>
                <c:pt idx="2380">
                  <c:v>42416</c:v>
                </c:pt>
                <c:pt idx="2381">
                  <c:v>42417</c:v>
                </c:pt>
                <c:pt idx="2382">
                  <c:v>42418</c:v>
                </c:pt>
                <c:pt idx="2383">
                  <c:v>42419</c:v>
                </c:pt>
                <c:pt idx="2384">
                  <c:v>42422</c:v>
                </c:pt>
                <c:pt idx="2385">
                  <c:v>42423</c:v>
                </c:pt>
                <c:pt idx="2386">
                  <c:v>42424</c:v>
                </c:pt>
                <c:pt idx="2387">
                  <c:v>42425</c:v>
                </c:pt>
                <c:pt idx="2388">
                  <c:v>42426</c:v>
                </c:pt>
                <c:pt idx="2389">
                  <c:v>42429</c:v>
                </c:pt>
                <c:pt idx="2390">
                  <c:v>42430</c:v>
                </c:pt>
                <c:pt idx="2391">
                  <c:v>42431</c:v>
                </c:pt>
                <c:pt idx="2392">
                  <c:v>42432</c:v>
                </c:pt>
                <c:pt idx="2393">
                  <c:v>42433</c:v>
                </c:pt>
                <c:pt idx="2394">
                  <c:v>42436</c:v>
                </c:pt>
                <c:pt idx="2395">
                  <c:v>42437</c:v>
                </c:pt>
                <c:pt idx="2396">
                  <c:v>42438</c:v>
                </c:pt>
                <c:pt idx="2397">
                  <c:v>42439</c:v>
                </c:pt>
                <c:pt idx="2398">
                  <c:v>42440</c:v>
                </c:pt>
                <c:pt idx="2399">
                  <c:v>42443</c:v>
                </c:pt>
                <c:pt idx="2400">
                  <c:v>42444</c:v>
                </c:pt>
                <c:pt idx="2401">
                  <c:v>42445</c:v>
                </c:pt>
                <c:pt idx="2402">
                  <c:v>42446</c:v>
                </c:pt>
                <c:pt idx="2403">
                  <c:v>42447</c:v>
                </c:pt>
                <c:pt idx="2404">
                  <c:v>42450</c:v>
                </c:pt>
                <c:pt idx="2405">
                  <c:v>42451</c:v>
                </c:pt>
                <c:pt idx="2406">
                  <c:v>42452</c:v>
                </c:pt>
                <c:pt idx="2407">
                  <c:v>42453</c:v>
                </c:pt>
                <c:pt idx="2408">
                  <c:v>42454</c:v>
                </c:pt>
                <c:pt idx="2409">
                  <c:v>42457</c:v>
                </c:pt>
                <c:pt idx="2410">
                  <c:v>42458</c:v>
                </c:pt>
                <c:pt idx="2411">
                  <c:v>42459</c:v>
                </c:pt>
                <c:pt idx="2412">
                  <c:v>42460</c:v>
                </c:pt>
                <c:pt idx="2413">
                  <c:v>42461</c:v>
                </c:pt>
                <c:pt idx="2414">
                  <c:v>42464</c:v>
                </c:pt>
                <c:pt idx="2415">
                  <c:v>42465</c:v>
                </c:pt>
                <c:pt idx="2416">
                  <c:v>42466</c:v>
                </c:pt>
                <c:pt idx="2417">
                  <c:v>42467</c:v>
                </c:pt>
                <c:pt idx="2418">
                  <c:v>42468</c:v>
                </c:pt>
                <c:pt idx="2419">
                  <c:v>42471</c:v>
                </c:pt>
                <c:pt idx="2420">
                  <c:v>42472</c:v>
                </c:pt>
                <c:pt idx="2421">
                  <c:v>42473</c:v>
                </c:pt>
                <c:pt idx="2422">
                  <c:v>42474</c:v>
                </c:pt>
                <c:pt idx="2423">
                  <c:v>42475</c:v>
                </c:pt>
                <c:pt idx="2424">
                  <c:v>42478</c:v>
                </c:pt>
                <c:pt idx="2425">
                  <c:v>42479</c:v>
                </c:pt>
                <c:pt idx="2426">
                  <c:v>42480</c:v>
                </c:pt>
                <c:pt idx="2427">
                  <c:v>42481</c:v>
                </c:pt>
                <c:pt idx="2428">
                  <c:v>42482</c:v>
                </c:pt>
                <c:pt idx="2429">
                  <c:v>42485</c:v>
                </c:pt>
                <c:pt idx="2430">
                  <c:v>42486</c:v>
                </c:pt>
                <c:pt idx="2431">
                  <c:v>42487</c:v>
                </c:pt>
                <c:pt idx="2432">
                  <c:v>42488</c:v>
                </c:pt>
                <c:pt idx="2433">
                  <c:v>42489</c:v>
                </c:pt>
                <c:pt idx="2434">
                  <c:v>42492</c:v>
                </c:pt>
                <c:pt idx="2435">
                  <c:v>42493</c:v>
                </c:pt>
                <c:pt idx="2436">
                  <c:v>42494</c:v>
                </c:pt>
                <c:pt idx="2437">
                  <c:v>42495</c:v>
                </c:pt>
                <c:pt idx="2438">
                  <c:v>42496</c:v>
                </c:pt>
                <c:pt idx="2439">
                  <c:v>42499</c:v>
                </c:pt>
                <c:pt idx="2440">
                  <c:v>42500</c:v>
                </c:pt>
                <c:pt idx="2441">
                  <c:v>42501</c:v>
                </c:pt>
                <c:pt idx="2442">
                  <c:v>42502</c:v>
                </c:pt>
                <c:pt idx="2443">
                  <c:v>42503</c:v>
                </c:pt>
                <c:pt idx="2444">
                  <c:v>42506</c:v>
                </c:pt>
                <c:pt idx="2445">
                  <c:v>42507</c:v>
                </c:pt>
                <c:pt idx="2446">
                  <c:v>42508</c:v>
                </c:pt>
                <c:pt idx="2447">
                  <c:v>42509</c:v>
                </c:pt>
                <c:pt idx="2448">
                  <c:v>42510</c:v>
                </c:pt>
                <c:pt idx="2449">
                  <c:v>42513</c:v>
                </c:pt>
                <c:pt idx="2450">
                  <c:v>42514</c:v>
                </c:pt>
                <c:pt idx="2451">
                  <c:v>42515</c:v>
                </c:pt>
                <c:pt idx="2452">
                  <c:v>42516</c:v>
                </c:pt>
                <c:pt idx="2453">
                  <c:v>42517</c:v>
                </c:pt>
                <c:pt idx="2454">
                  <c:v>42520</c:v>
                </c:pt>
                <c:pt idx="2455">
                  <c:v>42521</c:v>
                </c:pt>
                <c:pt idx="2456">
                  <c:v>42522</c:v>
                </c:pt>
                <c:pt idx="2457">
                  <c:v>42523</c:v>
                </c:pt>
                <c:pt idx="2458">
                  <c:v>42524</c:v>
                </c:pt>
                <c:pt idx="2459">
                  <c:v>42527</c:v>
                </c:pt>
                <c:pt idx="2460">
                  <c:v>42528</c:v>
                </c:pt>
                <c:pt idx="2461">
                  <c:v>42529</c:v>
                </c:pt>
                <c:pt idx="2462">
                  <c:v>42530</c:v>
                </c:pt>
                <c:pt idx="2463">
                  <c:v>42531</c:v>
                </c:pt>
                <c:pt idx="2464">
                  <c:v>42534</c:v>
                </c:pt>
                <c:pt idx="2465">
                  <c:v>42535</c:v>
                </c:pt>
                <c:pt idx="2466">
                  <c:v>42536</c:v>
                </c:pt>
                <c:pt idx="2467">
                  <c:v>42537</c:v>
                </c:pt>
                <c:pt idx="2468">
                  <c:v>42538</c:v>
                </c:pt>
                <c:pt idx="2469">
                  <c:v>42541</c:v>
                </c:pt>
                <c:pt idx="2470">
                  <c:v>42542</c:v>
                </c:pt>
                <c:pt idx="2471">
                  <c:v>42543</c:v>
                </c:pt>
                <c:pt idx="2472">
                  <c:v>42544</c:v>
                </c:pt>
                <c:pt idx="2473">
                  <c:v>42545</c:v>
                </c:pt>
                <c:pt idx="2474">
                  <c:v>42548</c:v>
                </c:pt>
                <c:pt idx="2475">
                  <c:v>42549</c:v>
                </c:pt>
                <c:pt idx="2476">
                  <c:v>42550</c:v>
                </c:pt>
                <c:pt idx="2477">
                  <c:v>42551</c:v>
                </c:pt>
                <c:pt idx="2478">
                  <c:v>42552</c:v>
                </c:pt>
                <c:pt idx="2479">
                  <c:v>42555</c:v>
                </c:pt>
                <c:pt idx="2480">
                  <c:v>42556</c:v>
                </c:pt>
                <c:pt idx="2481">
                  <c:v>42557</c:v>
                </c:pt>
                <c:pt idx="2482">
                  <c:v>42558</c:v>
                </c:pt>
                <c:pt idx="2483">
                  <c:v>42559</c:v>
                </c:pt>
                <c:pt idx="2484">
                  <c:v>42562</c:v>
                </c:pt>
                <c:pt idx="2485">
                  <c:v>42563</c:v>
                </c:pt>
                <c:pt idx="2486">
                  <c:v>42564</c:v>
                </c:pt>
                <c:pt idx="2487">
                  <c:v>42565</c:v>
                </c:pt>
                <c:pt idx="2488">
                  <c:v>42566</c:v>
                </c:pt>
                <c:pt idx="2489">
                  <c:v>42569</c:v>
                </c:pt>
                <c:pt idx="2490">
                  <c:v>42570</c:v>
                </c:pt>
                <c:pt idx="2491">
                  <c:v>42571</c:v>
                </c:pt>
                <c:pt idx="2492">
                  <c:v>42572</c:v>
                </c:pt>
                <c:pt idx="2493">
                  <c:v>42573</c:v>
                </c:pt>
                <c:pt idx="2494">
                  <c:v>42576</c:v>
                </c:pt>
                <c:pt idx="2495">
                  <c:v>42577</c:v>
                </c:pt>
                <c:pt idx="2496">
                  <c:v>42578</c:v>
                </c:pt>
                <c:pt idx="2497">
                  <c:v>42579</c:v>
                </c:pt>
                <c:pt idx="2498">
                  <c:v>42580</c:v>
                </c:pt>
                <c:pt idx="2499">
                  <c:v>42583</c:v>
                </c:pt>
                <c:pt idx="2500">
                  <c:v>42584</c:v>
                </c:pt>
                <c:pt idx="2501">
                  <c:v>42585</c:v>
                </c:pt>
                <c:pt idx="2502">
                  <c:v>42586</c:v>
                </c:pt>
                <c:pt idx="2503">
                  <c:v>42587</c:v>
                </c:pt>
                <c:pt idx="2504">
                  <c:v>42590</c:v>
                </c:pt>
                <c:pt idx="2505">
                  <c:v>42591</c:v>
                </c:pt>
                <c:pt idx="2506">
                  <c:v>42592</c:v>
                </c:pt>
                <c:pt idx="2507">
                  <c:v>42593</c:v>
                </c:pt>
                <c:pt idx="2508">
                  <c:v>42594</c:v>
                </c:pt>
                <c:pt idx="2509">
                  <c:v>42597</c:v>
                </c:pt>
                <c:pt idx="2510">
                  <c:v>42598</c:v>
                </c:pt>
                <c:pt idx="2511">
                  <c:v>42599</c:v>
                </c:pt>
                <c:pt idx="2512">
                  <c:v>42600</c:v>
                </c:pt>
                <c:pt idx="2513">
                  <c:v>42601</c:v>
                </c:pt>
                <c:pt idx="2514">
                  <c:v>42604</c:v>
                </c:pt>
                <c:pt idx="2515">
                  <c:v>42605</c:v>
                </c:pt>
                <c:pt idx="2516">
                  <c:v>42606</c:v>
                </c:pt>
                <c:pt idx="2517">
                  <c:v>42607</c:v>
                </c:pt>
                <c:pt idx="2518">
                  <c:v>42608</c:v>
                </c:pt>
                <c:pt idx="2519">
                  <c:v>42611</c:v>
                </c:pt>
                <c:pt idx="2520">
                  <c:v>42612</c:v>
                </c:pt>
                <c:pt idx="2521">
                  <c:v>42613</c:v>
                </c:pt>
                <c:pt idx="2522">
                  <c:v>42614</c:v>
                </c:pt>
                <c:pt idx="2523">
                  <c:v>42615</c:v>
                </c:pt>
                <c:pt idx="2524">
                  <c:v>42618</c:v>
                </c:pt>
                <c:pt idx="2525">
                  <c:v>42619</c:v>
                </c:pt>
                <c:pt idx="2526">
                  <c:v>42620</c:v>
                </c:pt>
                <c:pt idx="2527">
                  <c:v>42621</c:v>
                </c:pt>
                <c:pt idx="2528">
                  <c:v>42622</c:v>
                </c:pt>
                <c:pt idx="2529">
                  <c:v>42625</c:v>
                </c:pt>
                <c:pt idx="2530">
                  <c:v>42626</c:v>
                </c:pt>
                <c:pt idx="2531">
                  <c:v>42627</c:v>
                </c:pt>
                <c:pt idx="2532">
                  <c:v>42628</c:v>
                </c:pt>
                <c:pt idx="2533">
                  <c:v>42629</c:v>
                </c:pt>
                <c:pt idx="2534">
                  <c:v>42632</c:v>
                </c:pt>
                <c:pt idx="2535">
                  <c:v>42633</c:v>
                </c:pt>
                <c:pt idx="2536">
                  <c:v>42634</c:v>
                </c:pt>
                <c:pt idx="2537">
                  <c:v>42635</c:v>
                </c:pt>
                <c:pt idx="2538">
                  <c:v>42636</c:v>
                </c:pt>
                <c:pt idx="2539">
                  <c:v>42639</c:v>
                </c:pt>
                <c:pt idx="2540">
                  <c:v>42640</c:v>
                </c:pt>
                <c:pt idx="2541">
                  <c:v>42641</c:v>
                </c:pt>
                <c:pt idx="2542">
                  <c:v>42642</c:v>
                </c:pt>
                <c:pt idx="2543">
                  <c:v>42643</c:v>
                </c:pt>
                <c:pt idx="2544">
                  <c:v>42646</c:v>
                </c:pt>
                <c:pt idx="2545">
                  <c:v>42647</c:v>
                </c:pt>
                <c:pt idx="2546">
                  <c:v>42648</c:v>
                </c:pt>
                <c:pt idx="2547">
                  <c:v>42649</c:v>
                </c:pt>
                <c:pt idx="2548">
                  <c:v>42650</c:v>
                </c:pt>
                <c:pt idx="2549">
                  <c:v>42653</c:v>
                </c:pt>
                <c:pt idx="2550">
                  <c:v>42654</c:v>
                </c:pt>
                <c:pt idx="2551">
                  <c:v>42655</c:v>
                </c:pt>
                <c:pt idx="2552">
                  <c:v>42656</c:v>
                </c:pt>
                <c:pt idx="2553">
                  <c:v>42657</c:v>
                </c:pt>
                <c:pt idx="2554">
                  <c:v>42660</c:v>
                </c:pt>
                <c:pt idx="2555">
                  <c:v>42661</c:v>
                </c:pt>
                <c:pt idx="2556">
                  <c:v>42662</c:v>
                </c:pt>
                <c:pt idx="2557">
                  <c:v>42663</c:v>
                </c:pt>
                <c:pt idx="2558">
                  <c:v>42664</c:v>
                </c:pt>
                <c:pt idx="2559">
                  <c:v>42667</c:v>
                </c:pt>
                <c:pt idx="2560">
                  <c:v>42668</c:v>
                </c:pt>
                <c:pt idx="2561">
                  <c:v>42669</c:v>
                </c:pt>
                <c:pt idx="2562">
                  <c:v>42670</c:v>
                </c:pt>
                <c:pt idx="2563">
                  <c:v>42671</c:v>
                </c:pt>
                <c:pt idx="2564">
                  <c:v>42674</c:v>
                </c:pt>
                <c:pt idx="2565">
                  <c:v>42675</c:v>
                </c:pt>
                <c:pt idx="2566">
                  <c:v>42676</c:v>
                </c:pt>
                <c:pt idx="2567">
                  <c:v>42677</c:v>
                </c:pt>
                <c:pt idx="2568">
                  <c:v>42678</c:v>
                </c:pt>
                <c:pt idx="2569">
                  <c:v>42681</c:v>
                </c:pt>
                <c:pt idx="2570">
                  <c:v>42682</c:v>
                </c:pt>
                <c:pt idx="2571">
                  <c:v>42683</c:v>
                </c:pt>
                <c:pt idx="2572">
                  <c:v>42684</c:v>
                </c:pt>
                <c:pt idx="2573">
                  <c:v>42685</c:v>
                </c:pt>
                <c:pt idx="2574">
                  <c:v>42688</c:v>
                </c:pt>
                <c:pt idx="2575">
                  <c:v>42689</c:v>
                </c:pt>
                <c:pt idx="2576">
                  <c:v>42690</c:v>
                </c:pt>
                <c:pt idx="2577">
                  <c:v>42691</c:v>
                </c:pt>
                <c:pt idx="2578">
                  <c:v>42692</c:v>
                </c:pt>
                <c:pt idx="2579">
                  <c:v>42695</c:v>
                </c:pt>
                <c:pt idx="2580">
                  <c:v>42696</c:v>
                </c:pt>
                <c:pt idx="2581">
                  <c:v>42697</c:v>
                </c:pt>
                <c:pt idx="2582">
                  <c:v>42698</c:v>
                </c:pt>
                <c:pt idx="2583">
                  <c:v>42699</c:v>
                </c:pt>
                <c:pt idx="2584">
                  <c:v>42702</c:v>
                </c:pt>
                <c:pt idx="2585">
                  <c:v>42703</c:v>
                </c:pt>
                <c:pt idx="2586">
                  <c:v>42704</c:v>
                </c:pt>
                <c:pt idx="2587">
                  <c:v>42705</c:v>
                </c:pt>
                <c:pt idx="2588">
                  <c:v>42706</c:v>
                </c:pt>
                <c:pt idx="2589">
                  <c:v>42709</c:v>
                </c:pt>
                <c:pt idx="2590">
                  <c:v>42710</c:v>
                </c:pt>
                <c:pt idx="2591">
                  <c:v>42711</c:v>
                </c:pt>
                <c:pt idx="2592">
                  <c:v>42712</c:v>
                </c:pt>
                <c:pt idx="2593">
                  <c:v>42713</c:v>
                </c:pt>
                <c:pt idx="2594">
                  <c:v>42716</c:v>
                </c:pt>
                <c:pt idx="2595">
                  <c:v>42717</c:v>
                </c:pt>
                <c:pt idx="2596">
                  <c:v>42718</c:v>
                </c:pt>
                <c:pt idx="2597">
                  <c:v>42719</c:v>
                </c:pt>
                <c:pt idx="2598">
                  <c:v>42720</c:v>
                </c:pt>
                <c:pt idx="2599">
                  <c:v>42723</c:v>
                </c:pt>
                <c:pt idx="2600">
                  <c:v>42724</c:v>
                </c:pt>
                <c:pt idx="2601">
                  <c:v>42725</c:v>
                </c:pt>
                <c:pt idx="2602">
                  <c:v>42726</c:v>
                </c:pt>
                <c:pt idx="2603">
                  <c:v>42727</c:v>
                </c:pt>
                <c:pt idx="2604">
                  <c:v>42730</c:v>
                </c:pt>
                <c:pt idx="2605">
                  <c:v>42731</c:v>
                </c:pt>
                <c:pt idx="2606">
                  <c:v>42732</c:v>
                </c:pt>
                <c:pt idx="2607">
                  <c:v>42733</c:v>
                </c:pt>
                <c:pt idx="2608">
                  <c:v>42734</c:v>
                </c:pt>
                <c:pt idx="2609">
                  <c:v>42737</c:v>
                </c:pt>
                <c:pt idx="2610">
                  <c:v>42738</c:v>
                </c:pt>
                <c:pt idx="2611">
                  <c:v>42739</c:v>
                </c:pt>
                <c:pt idx="2612">
                  <c:v>42740</c:v>
                </c:pt>
                <c:pt idx="2613">
                  <c:v>42741</c:v>
                </c:pt>
                <c:pt idx="2614">
                  <c:v>42744</c:v>
                </c:pt>
                <c:pt idx="2615">
                  <c:v>42745</c:v>
                </c:pt>
                <c:pt idx="2616">
                  <c:v>42746</c:v>
                </c:pt>
                <c:pt idx="2617">
                  <c:v>42747</c:v>
                </c:pt>
                <c:pt idx="2618">
                  <c:v>42748</c:v>
                </c:pt>
                <c:pt idx="2619">
                  <c:v>42751</c:v>
                </c:pt>
                <c:pt idx="2620">
                  <c:v>42752</c:v>
                </c:pt>
                <c:pt idx="2621">
                  <c:v>42753</c:v>
                </c:pt>
                <c:pt idx="2622">
                  <c:v>42754</c:v>
                </c:pt>
                <c:pt idx="2623">
                  <c:v>42755</c:v>
                </c:pt>
                <c:pt idx="2624">
                  <c:v>42758</c:v>
                </c:pt>
                <c:pt idx="2625">
                  <c:v>42759</c:v>
                </c:pt>
                <c:pt idx="2626">
                  <c:v>42760</c:v>
                </c:pt>
                <c:pt idx="2627">
                  <c:v>42761</c:v>
                </c:pt>
                <c:pt idx="2628">
                  <c:v>42762</c:v>
                </c:pt>
                <c:pt idx="2629">
                  <c:v>42765</c:v>
                </c:pt>
                <c:pt idx="2630">
                  <c:v>42766</c:v>
                </c:pt>
                <c:pt idx="2631">
                  <c:v>42767</c:v>
                </c:pt>
                <c:pt idx="2632">
                  <c:v>42768</c:v>
                </c:pt>
                <c:pt idx="2633">
                  <c:v>42769</c:v>
                </c:pt>
                <c:pt idx="2634">
                  <c:v>42772</c:v>
                </c:pt>
                <c:pt idx="2635">
                  <c:v>42773</c:v>
                </c:pt>
                <c:pt idx="2636">
                  <c:v>42774</c:v>
                </c:pt>
                <c:pt idx="2637">
                  <c:v>42775</c:v>
                </c:pt>
                <c:pt idx="2638">
                  <c:v>42776</c:v>
                </c:pt>
                <c:pt idx="2639">
                  <c:v>42779</c:v>
                </c:pt>
                <c:pt idx="2640">
                  <c:v>42780</c:v>
                </c:pt>
                <c:pt idx="2641">
                  <c:v>42781</c:v>
                </c:pt>
                <c:pt idx="2642">
                  <c:v>42782</c:v>
                </c:pt>
                <c:pt idx="2643">
                  <c:v>42783</c:v>
                </c:pt>
                <c:pt idx="2644">
                  <c:v>42786</c:v>
                </c:pt>
                <c:pt idx="2645">
                  <c:v>42787</c:v>
                </c:pt>
                <c:pt idx="2646">
                  <c:v>42788</c:v>
                </c:pt>
                <c:pt idx="2647">
                  <c:v>42789</c:v>
                </c:pt>
                <c:pt idx="2648">
                  <c:v>42790</c:v>
                </c:pt>
                <c:pt idx="2649">
                  <c:v>42793</c:v>
                </c:pt>
                <c:pt idx="2650">
                  <c:v>42794</c:v>
                </c:pt>
                <c:pt idx="2651">
                  <c:v>42795</c:v>
                </c:pt>
                <c:pt idx="2652">
                  <c:v>42796</c:v>
                </c:pt>
                <c:pt idx="2653">
                  <c:v>42797</c:v>
                </c:pt>
                <c:pt idx="2654">
                  <c:v>42800</c:v>
                </c:pt>
                <c:pt idx="2655">
                  <c:v>42801</c:v>
                </c:pt>
                <c:pt idx="2656">
                  <c:v>42802</c:v>
                </c:pt>
                <c:pt idx="2657">
                  <c:v>42803</c:v>
                </c:pt>
                <c:pt idx="2658">
                  <c:v>42804</c:v>
                </c:pt>
                <c:pt idx="2659">
                  <c:v>42807</c:v>
                </c:pt>
                <c:pt idx="2660">
                  <c:v>42808</c:v>
                </c:pt>
                <c:pt idx="2661">
                  <c:v>42809</c:v>
                </c:pt>
                <c:pt idx="2662">
                  <c:v>42810</c:v>
                </c:pt>
                <c:pt idx="2663">
                  <c:v>42811</c:v>
                </c:pt>
                <c:pt idx="2664">
                  <c:v>42814</c:v>
                </c:pt>
                <c:pt idx="2665">
                  <c:v>42815</c:v>
                </c:pt>
                <c:pt idx="2666">
                  <c:v>42816</c:v>
                </c:pt>
                <c:pt idx="2667">
                  <c:v>42817</c:v>
                </c:pt>
                <c:pt idx="2668">
                  <c:v>42818</c:v>
                </c:pt>
                <c:pt idx="2669">
                  <c:v>42821</c:v>
                </c:pt>
                <c:pt idx="2670">
                  <c:v>42822</c:v>
                </c:pt>
                <c:pt idx="2671">
                  <c:v>42823</c:v>
                </c:pt>
                <c:pt idx="2672">
                  <c:v>42824</c:v>
                </c:pt>
                <c:pt idx="2673">
                  <c:v>42825</c:v>
                </c:pt>
                <c:pt idx="2674">
                  <c:v>42828</c:v>
                </c:pt>
                <c:pt idx="2675">
                  <c:v>42829</c:v>
                </c:pt>
                <c:pt idx="2676">
                  <c:v>42830</c:v>
                </c:pt>
                <c:pt idx="2677">
                  <c:v>42831</c:v>
                </c:pt>
                <c:pt idx="2678">
                  <c:v>42832</c:v>
                </c:pt>
                <c:pt idx="2679">
                  <c:v>42835</c:v>
                </c:pt>
                <c:pt idx="2680">
                  <c:v>42836</c:v>
                </c:pt>
                <c:pt idx="2681">
                  <c:v>42837</c:v>
                </c:pt>
                <c:pt idx="2682">
                  <c:v>42838</c:v>
                </c:pt>
                <c:pt idx="2683">
                  <c:v>42839</c:v>
                </c:pt>
                <c:pt idx="2684">
                  <c:v>42842</c:v>
                </c:pt>
                <c:pt idx="2685">
                  <c:v>42843</c:v>
                </c:pt>
                <c:pt idx="2686">
                  <c:v>42844</c:v>
                </c:pt>
                <c:pt idx="2687">
                  <c:v>42845</c:v>
                </c:pt>
                <c:pt idx="2688">
                  <c:v>42846</c:v>
                </c:pt>
                <c:pt idx="2689">
                  <c:v>42849</c:v>
                </c:pt>
                <c:pt idx="2690">
                  <c:v>42850</c:v>
                </c:pt>
                <c:pt idx="2691">
                  <c:v>42851</c:v>
                </c:pt>
                <c:pt idx="2692">
                  <c:v>42852</c:v>
                </c:pt>
                <c:pt idx="2693">
                  <c:v>42853</c:v>
                </c:pt>
                <c:pt idx="2694">
                  <c:v>42856</c:v>
                </c:pt>
                <c:pt idx="2695">
                  <c:v>42857</c:v>
                </c:pt>
                <c:pt idx="2696">
                  <c:v>42858</c:v>
                </c:pt>
                <c:pt idx="2697">
                  <c:v>42859</c:v>
                </c:pt>
                <c:pt idx="2698">
                  <c:v>42860</c:v>
                </c:pt>
                <c:pt idx="2699">
                  <c:v>42863</c:v>
                </c:pt>
                <c:pt idx="2700">
                  <c:v>42864</c:v>
                </c:pt>
                <c:pt idx="2701">
                  <c:v>42865</c:v>
                </c:pt>
                <c:pt idx="2702">
                  <c:v>42866</c:v>
                </c:pt>
                <c:pt idx="2703">
                  <c:v>42867</c:v>
                </c:pt>
                <c:pt idx="2704">
                  <c:v>42870</c:v>
                </c:pt>
                <c:pt idx="2705">
                  <c:v>42871</c:v>
                </c:pt>
                <c:pt idx="2706">
                  <c:v>42872</c:v>
                </c:pt>
                <c:pt idx="2707">
                  <c:v>42873</c:v>
                </c:pt>
                <c:pt idx="2708">
                  <c:v>42874</c:v>
                </c:pt>
                <c:pt idx="2709">
                  <c:v>42877</c:v>
                </c:pt>
                <c:pt idx="2710">
                  <c:v>42878</c:v>
                </c:pt>
                <c:pt idx="2711">
                  <c:v>42879</c:v>
                </c:pt>
                <c:pt idx="2712">
                  <c:v>42880</c:v>
                </c:pt>
                <c:pt idx="2713">
                  <c:v>42881</c:v>
                </c:pt>
                <c:pt idx="2714">
                  <c:v>42884</c:v>
                </c:pt>
                <c:pt idx="2715">
                  <c:v>42885</c:v>
                </c:pt>
                <c:pt idx="2716">
                  <c:v>42886</c:v>
                </c:pt>
                <c:pt idx="2717">
                  <c:v>42887</c:v>
                </c:pt>
                <c:pt idx="2718">
                  <c:v>42888</c:v>
                </c:pt>
                <c:pt idx="2719">
                  <c:v>42891</c:v>
                </c:pt>
                <c:pt idx="2720">
                  <c:v>42892</c:v>
                </c:pt>
                <c:pt idx="2721">
                  <c:v>42893</c:v>
                </c:pt>
                <c:pt idx="2722">
                  <c:v>42894</c:v>
                </c:pt>
                <c:pt idx="2723">
                  <c:v>42895</c:v>
                </c:pt>
                <c:pt idx="2724">
                  <c:v>42898</c:v>
                </c:pt>
                <c:pt idx="2725">
                  <c:v>42899</c:v>
                </c:pt>
                <c:pt idx="2726">
                  <c:v>42900</c:v>
                </c:pt>
                <c:pt idx="2727">
                  <c:v>42901</c:v>
                </c:pt>
                <c:pt idx="2728">
                  <c:v>42902</c:v>
                </c:pt>
                <c:pt idx="2729">
                  <c:v>42905</c:v>
                </c:pt>
                <c:pt idx="2730">
                  <c:v>42906</c:v>
                </c:pt>
                <c:pt idx="2731">
                  <c:v>42907</c:v>
                </c:pt>
                <c:pt idx="2732">
                  <c:v>42908</c:v>
                </c:pt>
                <c:pt idx="2733">
                  <c:v>42909</c:v>
                </c:pt>
                <c:pt idx="2734">
                  <c:v>42912</c:v>
                </c:pt>
                <c:pt idx="2735">
                  <c:v>42913</c:v>
                </c:pt>
                <c:pt idx="2736">
                  <c:v>42914</c:v>
                </c:pt>
                <c:pt idx="2737">
                  <c:v>42915</c:v>
                </c:pt>
                <c:pt idx="2738">
                  <c:v>42916</c:v>
                </c:pt>
                <c:pt idx="2739">
                  <c:v>42919</c:v>
                </c:pt>
                <c:pt idx="2740">
                  <c:v>42920</c:v>
                </c:pt>
                <c:pt idx="2741">
                  <c:v>42921</c:v>
                </c:pt>
                <c:pt idx="2742">
                  <c:v>42922</c:v>
                </c:pt>
                <c:pt idx="2743">
                  <c:v>42923</c:v>
                </c:pt>
                <c:pt idx="2744">
                  <c:v>42926</c:v>
                </c:pt>
                <c:pt idx="2745">
                  <c:v>42927</c:v>
                </c:pt>
                <c:pt idx="2746">
                  <c:v>42928</c:v>
                </c:pt>
                <c:pt idx="2747">
                  <c:v>42929</c:v>
                </c:pt>
                <c:pt idx="2748">
                  <c:v>42930</c:v>
                </c:pt>
                <c:pt idx="2749">
                  <c:v>42933</c:v>
                </c:pt>
                <c:pt idx="2750">
                  <c:v>42934</c:v>
                </c:pt>
                <c:pt idx="2751">
                  <c:v>42935</c:v>
                </c:pt>
                <c:pt idx="2752">
                  <c:v>42936</c:v>
                </c:pt>
                <c:pt idx="2753">
                  <c:v>42937</c:v>
                </c:pt>
                <c:pt idx="2754">
                  <c:v>42940</c:v>
                </c:pt>
                <c:pt idx="2755">
                  <c:v>42941</c:v>
                </c:pt>
                <c:pt idx="2756">
                  <c:v>42942</c:v>
                </c:pt>
                <c:pt idx="2757">
                  <c:v>42943</c:v>
                </c:pt>
                <c:pt idx="2758">
                  <c:v>42944</c:v>
                </c:pt>
                <c:pt idx="2759">
                  <c:v>42947</c:v>
                </c:pt>
                <c:pt idx="2760">
                  <c:v>42948</c:v>
                </c:pt>
                <c:pt idx="2761">
                  <c:v>42949</c:v>
                </c:pt>
                <c:pt idx="2762">
                  <c:v>42950</c:v>
                </c:pt>
                <c:pt idx="2763">
                  <c:v>42951</c:v>
                </c:pt>
                <c:pt idx="2764">
                  <c:v>42954</c:v>
                </c:pt>
                <c:pt idx="2765">
                  <c:v>42955</c:v>
                </c:pt>
                <c:pt idx="2766">
                  <c:v>42956</c:v>
                </c:pt>
                <c:pt idx="2767">
                  <c:v>42957</c:v>
                </c:pt>
                <c:pt idx="2768">
                  <c:v>42958</c:v>
                </c:pt>
                <c:pt idx="2769">
                  <c:v>42961</c:v>
                </c:pt>
                <c:pt idx="2770">
                  <c:v>42962</c:v>
                </c:pt>
                <c:pt idx="2771">
                  <c:v>42963</c:v>
                </c:pt>
                <c:pt idx="2772">
                  <c:v>42964</c:v>
                </c:pt>
                <c:pt idx="2773">
                  <c:v>42965</c:v>
                </c:pt>
                <c:pt idx="2774">
                  <c:v>42968</c:v>
                </c:pt>
                <c:pt idx="2775">
                  <c:v>42969</c:v>
                </c:pt>
                <c:pt idx="2776">
                  <c:v>42970</c:v>
                </c:pt>
                <c:pt idx="2777">
                  <c:v>42971</c:v>
                </c:pt>
                <c:pt idx="2778">
                  <c:v>42972</c:v>
                </c:pt>
                <c:pt idx="2779">
                  <c:v>42975</c:v>
                </c:pt>
                <c:pt idx="2780">
                  <c:v>42976</c:v>
                </c:pt>
                <c:pt idx="2781">
                  <c:v>42977</c:v>
                </c:pt>
                <c:pt idx="2782">
                  <c:v>42978</c:v>
                </c:pt>
                <c:pt idx="2783">
                  <c:v>42979</c:v>
                </c:pt>
                <c:pt idx="2784">
                  <c:v>42982</c:v>
                </c:pt>
                <c:pt idx="2785">
                  <c:v>42983</c:v>
                </c:pt>
                <c:pt idx="2786">
                  <c:v>42984</c:v>
                </c:pt>
                <c:pt idx="2787">
                  <c:v>42985</c:v>
                </c:pt>
                <c:pt idx="2788">
                  <c:v>42986</c:v>
                </c:pt>
                <c:pt idx="2789">
                  <c:v>42989</c:v>
                </c:pt>
                <c:pt idx="2790">
                  <c:v>42990</c:v>
                </c:pt>
                <c:pt idx="2791">
                  <c:v>42991</c:v>
                </c:pt>
                <c:pt idx="2792">
                  <c:v>42992</c:v>
                </c:pt>
                <c:pt idx="2793">
                  <c:v>42993</c:v>
                </c:pt>
                <c:pt idx="2794">
                  <c:v>42996</c:v>
                </c:pt>
                <c:pt idx="2795">
                  <c:v>42997</c:v>
                </c:pt>
                <c:pt idx="2796">
                  <c:v>42998</c:v>
                </c:pt>
                <c:pt idx="2797">
                  <c:v>42999</c:v>
                </c:pt>
                <c:pt idx="2798">
                  <c:v>43000</c:v>
                </c:pt>
                <c:pt idx="2799">
                  <c:v>43003</c:v>
                </c:pt>
                <c:pt idx="2800">
                  <c:v>43004</c:v>
                </c:pt>
                <c:pt idx="2801">
                  <c:v>43005</c:v>
                </c:pt>
                <c:pt idx="2802">
                  <c:v>43006</c:v>
                </c:pt>
                <c:pt idx="2803">
                  <c:v>43007</c:v>
                </c:pt>
                <c:pt idx="2804">
                  <c:v>43010</c:v>
                </c:pt>
                <c:pt idx="2805">
                  <c:v>43011</c:v>
                </c:pt>
                <c:pt idx="2806">
                  <c:v>43012</c:v>
                </c:pt>
                <c:pt idx="2807">
                  <c:v>43013</c:v>
                </c:pt>
                <c:pt idx="2808">
                  <c:v>43014</c:v>
                </c:pt>
                <c:pt idx="2809">
                  <c:v>43017</c:v>
                </c:pt>
                <c:pt idx="2810">
                  <c:v>43018</c:v>
                </c:pt>
                <c:pt idx="2811">
                  <c:v>43019</c:v>
                </c:pt>
                <c:pt idx="2812">
                  <c:v>43020</c:v>
                </c:pt>
                <c:pt idx="2813">
                  <c:v>43021</c:v>
                </c:pt>
                <c:pt idx="2814">
                  <c:v>43024</c:v>
                </c:pt>
                <c:pt idx="2815">
                  <c:v>43025</c:v>
                </c:pt>
                <c:pt idx="2816">
                  <c:v>43026</c:v>
                </c:pt>
                <c:pt idx="2817">
                  <c:v>43027</c:v>
                </c:pt>
                <c:pt idx="2818">
                  <c:v>43028</c:v>
                </c:pt>
                <c:pt idx="2819">
                  <c:v>43031</c:v>
                </c:pt>
                <c:pt idx="2820">
                  <c:v>43032</c:v>
                </c:pt>
                <c:pt idx="2821">
                  <c:v>43033</c:v>
                </c:pt>
                <c:pt idx="2822">
                  <c:v>43034</c:v>
                </c:pt>
                <c:pt idx="2823">
                  <c:v>43035</c:v>
                </c:pt>
                <c:pt idx="2824">
                  <c:v>43038</c:v>
                </c:pt>
                <c:pt idx="2825">
                  <c:v>43039</c:v>
                </c:pt>
                <c:pt idx="2826">
                  <c:v>43040</c:v>
                </c:pt>
                <c:pt idx="2827">
                  <c:v>43041</c:v>
                </c:pt>
                <c:pt idx="2828">
                  <c:v>43042</c:v>
                </c:pt>
                <c:pt idx="2829">
                  <c:v>43045</c:v>
                </c:pt>
                <c:pt idx="2830">
                  <c:v>43046</c:v>
                </c:pt>
                <c:pt idx="2831">
                  <c:v>43047</c:v>
                </c:pt>
                <c:pt idx="2832">
                  <c:v>43048</c:v>
                </c:pt>
                <c:pt idx="2833">
                  <c:v>43049</c:v>
                </c:pt>
                <c:pt idx="2834">
                  <c:v>43052</c:v>
                </c:pt>
                <c:pt idx="2835">
                  <c:v>43053</c:v>
                </c:pt>
                <c:pt idx="2836">
                  <c:v>43054</c:v>
                </c:pt>
                <c:pt idx="2837">
                  <c:v>43055</c:v>
                </c:pt>
                <c:pt idx="2838">
                  <c:v>43056</c:v>
                </c:pt>
                <c:pt idx="2839">
                  <c:v>43059</c:v>
                </c:pt>
                <c:pt idx="2840">
                  <c:v>43060</c:v>
                </c:pt>
                <c:pt idx="2841">
                  <c:v>43061</c:v>
                </c:pt>
                <c:pt idx="2842">
                  <c:v>43062</c:v>
                </c:pt>
                <c:pt idx="2843">
                  <c:v>43063</c:v>
                </c:pt>
                <c:pt idx="2844">
                  <c:v>43066</c:v>
                </c:pt>
                <c:pt idx="2845">
                  <c:v>43067</c:v>
                </c:pt>
                <c:pt idx="2846">
                  <c:v>43068</c:v>
                </c:pt>
                <c:pt idx="2847">
                  <c:v>43069</c:v>
                </c:pt>
                <c:pt idx="2848">
                  <c:v>43070</c:v>
                </c:pt>
                <c:pt idx="2849">
                  <c:v>43073</c:v>
                </c:pt>
                <c:pt idx="2850">
                  <c:v>43074</c:v>
                </c:pt>
                <c:pt idx="2851">
                  <c:v>43075</c:v>
                </c:pt>
                <c:pt idx="2852">
                  <c:v>43076</c:v>
                </c:pt>
                <c:pt idx="2853">
                  <c:v>43077</c:v>
                </c:pt>
                <c:pt idx="2854">
                  <c:v>43080</c:v>
                </c:pt>
                <c:pt idx="2855">
                  <c:v>43081</c:v>
                </c:pt>
                <c:pt idx="2856">
                  <c:v>43082</c:v>
                </c:pt>
                <c:pt idx="2857">
                  <c:v>43083</c:v>
                </c:pt>
                <c:pt idx="2858">
                  <c:v>43084</c:v>
                </c:pt>
                <c:pt idx="2859">
                  <c:v>43087</c:v>
                </c:pt>
                <c:pt idx="2860">
                  <c:v>43088</c:v>
                </c:pt>
                <c:pt idx="2861">
                  <c:v>43089</c:v>
                </c:pt>
                <c:pt idx="2862">
                  <c:v>43090</c:v>
                </c:pt>
                <c:pt idx="2863">
                  <c:v>43091</c:v>
                </c:pt>
                <c:pt idx="2864">
                  <c:v>43094</c:v>
                </c:pt>
                <c:pt idx="2865">
                  <c:v>43095</c:v>
                </c:pt>
                <c:pt idx="2866">
                  <c:v>43096</c:v>
                </c:pt>
                <c:pt idx="2867">
                  <c:v>43097</c:v>
                </c:pt>
                <c:pt idx="2868">
                  <c:v>43098</c:v>
                </c:pt>
                <c:pt idx="2869">
                  <c:v>43101</c:v>
                </c:pt>
                <c:pt idx="2870">
                  <c:v>43102</c:v>
                </c:pt>
                <c:pt idx="2871">
                  <c:v>43103</c:v>
                </c:pt>
                <c:pt idx="2872">
                  <c:v>43104</c:v>
                </c:pt>
                <c:pt idx="2873">
                  <c:v>43105</c:v>
                </c:pt>
                <c:pt idx="2874">
                  <c:v>43108</c:v>
                </c:pt>
                <c:pt idx="2875">
                  <c:v>43109</c:v>
                </c:pt>
                <c:pt idx="2876">
                  <c:v>43110</c:v>
                </c:pt>
                <c:pt idx="2877">
                  <c:v>43111</c:v>
                </c:pt>
                <c:pt idx="2878">
                  <c:v>43112</c:v>
                </c:pt>
                <c:pt idx="2879">
                  <c:v>43115</c:v>
                </c:pt>
                <c:pt idx="2880">
                  <c:v>43116</c:v>
                </c:pt>
                <c:pt idx="2881">
                  <c:v>43117</c:v>
                </c:pt>
                <c:pt idx="2882">
                  <c:v>43118</c:v>
                </c:pt>
                <c:pt idx="2883">
                  <c:v>43119</c:v>
                </c:pt>
                <c:pt idx="2884">
                  <c:v>43122</c:v>
                </c:pt>
              </c:numCache>
            </c:numRef>
          </c:cat>
          <c:val>
            <c:numRef>
              <c:f>'EURUSD FFV sov curve based'!$DD$6:$DD$2890</c:f>
              <c:numCache>
                <c:formatCode>General</c:formatCode>
                <c:ptCount val="2885"/>
                <c:pt idx="522">
                  <c:v>1.3972</c:v>
                </c:pt>
                <c:pt idx="523">
                  <c:v>1.3921000000000001</c:v>
                </c:pt>
                <c:pt idx="524">
                  <c:v>1.3582000000000001</c:v>
                </c:pt>
                <c:pt idx="525">
                  <c:v>1.3496000000000001</c:v>
                </c:pt>
                <c:pt idx="526">
                  <c:v>1.3665</c:v>
                </c:pt>
                <c:pt idx="527">
                  <c:v>1.3702000000000001</c:v>
                </c:pt>
                <c:pt idx="528">
                  <c:v>1.3475999999999999</c:v>
                </c:pt>
                <c:pt idx="529">
                  <c:v>1.3411999999999999</c:v>
                </c:pt>
                <c:pt idx="530">
                  <c:v>1.3202</c:v>
                </c:pt>
                <c:pt idx="531">
                  <c:v>1.3172999999999999</c:v>
                </c:pt>
                <c:pt idx="532">
                  <c:v>1.3061</c:v>
                </c:pt>
                <c:pt idx="533">
                  <c:v>1.3267</c:v>
                </c:pt>
                <c:pt idx="534">
                  <c:v>1.3143</c:v>
                </c:pt>
                <c:pt idx="535">
                  <c:v>1.2934999999999999</c:v>
                </c:pt>
                <c:pt idx="536">
                  <c:v>1.2867</c:v>
                </c:pt>
                <c:pt idx="537">
                  <c:v>1.2968999999999999</c:v>
                </c:pt>
                <c:pt idx="538">
                  <c:v>1.2974999999999999</c:v>
                </c:pt>
                <c:pt idx="539">
                  <c:v>1.3146</c:v>
                </c:pt>
                <c:pt idx="540">
                  <c:v>1.3178000000000001</c:v>
                </c:pt>
                <c:pt idx="541">
                  <c:v>1.327</c:v>
                </c:pt>
                <c:pt idx="542">
                  <c:v>1.2966</c:v>
                </c:pt>
                <c:pt idx="543">
                  <c:v>1.2812999999999999</c:v>
                </c:pt>
                <c:pt idx="544">
                  <c:v>1.2866</c:v>
                </c:pt>
                <c:pt idx="545">
                  <c:v>1.2939000000000001</c:v>
                </c:pt>
                <c:pt idx="546">
                  <c:v>1.2852000000000001</c:v>
                </c:pt>
                <c:pt idx="547">
                  <c:v>1.2871000000000001</c:v>
                </c:pt>
                <c:pt idx="548">
                  <c:v>1.294</c:v>
                </c:pt>
                <c:pt idx="549">
                  <c:v>1.3057000000000001</c:v>
                </c:pt>
                <c:pt idx="550">
                  <c:v>1.296</c:v>
                </c:pt>
                <c:pt idx="551">
                  <c:v>1.2857000000000001</c:v>
                </c:pt>
                <c:pt idx="552">
                  <c:v>1.2823</c:v>
                </c:pt>
                <c:pt idx="553">
                  <c:v>1.2862</c:v>
                </c:pt>
                <c:pt idx="554">
                  <c:v>1.2772000000000001</c:v>
                </c:pt>
                <c:pt idx="555">
                  <c:v>1.2586999999999999</c:v>
                </c:pt>
                <c:pt idx="556">
                  <c:v>1.2565</c:v>
                </c:pt>
                <c:pt idx="557">
                  <c:v>1.2679</c:v>
                </c:pt>
                <c:pt idx="558">
                  <c:v>1.2826</c:v>
                </c:pt>
                <c:pt idx="559">
                  <c:v>1.274</c:v>
                </c:pt>
                <c:pt idx="560">
                  <c:v>1.2778</c:v>
                </c:pt>
                <c:pt idx="561">
                  <c:v>1.2746999999999999</c:v>
                </c:pt>
                <c:pt idx="562">
                  <c:v>1.2753000000000001</c:v>
                </c:pt>
                <c:pt idx="563">
                  <c:v>1.2669000000000001</c:v>
                </c:pt>
                <c:pt idx="564">
                  <c:v>1.2581</c:v>
                </c:pt>
                <c:pt idx="565">
                  <c:v>1.2570000000000001</c:v>
                </c:pt>
                <c:pt idx="566">
                  <c:v>1.2612999999999999</c:v>
                </c:pt>
                <c:pt idx="567">
                  <c:v>1.2544</c:v>
                </c:pt>
                <c:pt idx="568">
                  <c:v>1.2652999999999999</c:v>
                </c:pt>
                <c:pt idx="569">
                  <c:v>1.264</c:v>
                </c:pt>
                <c:pt idx="570">
                  <c:v>1.2690000000000001</c:v>
                </c:pt>
                <c:pt idx="571">
                  <c:v>1.2784</c:v>
                </c:pt>
                <c:pt idx="572">
                  <c:v>1.2839</c:v>
                </c:pt>
                <c:pt idx="573">
                  <c:v>1.2927999999999999</c:v>
                </c:pt>
                <c:pt idx="574">
                  <c:v>1.2998000000000001</c:v>
                </c:pt>
                <c:pt idx="575">
                  <c:v>1.2986</c:v>
                </c:pt>
                <c:pt idx="576">
                  <c:v>1.3120000000000001</c:v>
                </c:pt>
                <c:pt idx="577">
                  <c:v>1.3637000000000001</c:v>
                </c:pt>
                <c:pt idx="578">
                  <c:v>1.3582000000000001</c:v>
                </c:pt>
                <c:pt idx="579">
                  <c:v>1.3614999999999999</c:v>
                </c:pt>
                <c:pt idx="580">
                  <c:v>1.3494999999999999</c:v>
                </c:pt>
                <c:pt idx="581">
                  <c:v>1.3568</c:v>
                </c:pt>
                <c:pt idx="582">
                  <c:v>1.3538000000000001</c:v>
                </c:pt>
                <c:pt idx="583">
                  <c:v>1.3287</c:v>
                </c:pt>
                <c:pt idx="584">
                  <c:v>1.3165</c:v>
                </c:pt>
                <c:pt idx="585">
                  <c:v>1.3229</c:v>
                </c:pt>
                <c:pt idx="586">
                  <c:v>1.3208</c:v>
                </c:pt>
                <c:pt idx="587">
                  <c:v>1.3484</c:v>
                </c:pt>
                <c:pt idx="588">
                  <c:v>1.3486</c:v>
                </c:pt>
                <c:pt idx="589">
                  <c:v>1.3389</c:v>
                </c:pt>
                <c:pt idx="590">
                  <c:v>1.327</c:v>
                </c:pt>
                <c:pt idx="591">
                  <c:v>1.3296999999999999</c:v>
                </c:pt>
                <c:pt idx="592">
                  <c:v>1.3144</c:v>
                </c:pt>
                <c:pt idx="593">
                  <c:v>1.3189</c:v>
                </c:pt>
                <c:pt idx="594">
                  <c:v>1.3360000000000001</c:v>
                </c:pt>
                <c:pt idx="595">
                  <c:v>1.3280000000000001</c:v>
                </c:pt>
                <c:pt idx="596">
                  <c:v>1.3229</c:v>
                </c:pt>
                <c:pt idx="597">
                  <c:v>1.3195999999999999</c:v>
                </c:pt>
                <c:pt idx="598">
                  <c:v>1.3044</c:v>
                </c:pt>
                <c:pt idx="599">
                  <c:v>1.2930999999999999</c:v>
                </c:pt>
                <c:pt idx="600">
                  <c:v>1.2965</c:v>
                </c:pt>
                <c:pt idx="601">
                  <c:v>1.2999000000000001</c:v>
                </c:pt>
                <c:pt idx="602">
                  <c:v>1.3073000000000001</c:v>
                </c:pt>
                <c:pt idx="603">
                  <c:v>1.3242</c:v>
                </c:pt>
                <c:pt idx="604">
                  <c:v>1.3126</c:v>
                </c:pt>
                <c:pt idx="605">
                  <c:v>1.3110999999999999</c:v>
                </c:pt>
                <c:pt idx="606">
                  <c:v>1.3324</c:v>
                </c:pt>
                <c:pt idx="607">
                  <c:v>1.3209</c:v>
                </c:pt>
                <c:pt idx="608">
                  <c:v>1.3272999999999999</c:v>
                </c:pt>
                <c:pt idx="609">
                  <c:v>1.3373999999999999</c:v>
                </c:pt>
                <c:pt idx="610">
                  <c:v>1.3357000000000001</c:v>
                </c:pt>
                <c:pt idx="611">
                  <c:v>1.3304</c:v>
                </c:pt>
                <c:pt idx="612">
                  <c:v>1.3395999999999999</c:v>
                </c:pt>
                <c:pt idx="613">
                  <c:v>1.3633999999999999</c:v>
                </c:pt>
                <c:pt idx="614">
                  <c:v>1.3599000000000001</c:v>
                </c:pt>
                <c:pt idx="615">
                  <c:v>1.3605</c:v>
                </c:pt>
                <c:pt idx="616">
                  <c:v>1.3609</c:v>
                </c:pt>
                <c:pt idx="617">
                  <c:v>1.3618000000000001</c:v>
                </c:pt>
                <c:pt idx="618">
                  <c:v>1.3494999999999999</c:v>
                </c:pt>
                <c:pt idx="619">
                  <c:v>1.3545</c:v>
                </c:pt>
                <c:pt idx="620">
                  <c:v>1.3603000000000001</c:v>
                </c:pt>
                <c:pt idx="621">
                  <c:v>1.3759999999999999</c:v>
                </c:pt>
                <c:pt idx="622">
                  <c:v>1.3894</c:v>
                </c:pt>
                <c:pt idx="623">
                  <c:v>1.3997999999999999</c:v>
                </c:pt>
                <c:pt idx="624">
                  <c:v>1.4011</c:v>
                </c:pt>
                <c:pt idx="625">
                  <c:v>1.3982000000000001</c:v>
                </c:pt>
                <c:pt idx="626">
                  <c:v>1.3921999999999999</c:v>
                </c:pt>
                <c:pt idx="627">
                  <c:v>1.3917999999999999</c:v>
                </c:pt>
                <c:pt idx="628">
                  <c:v>1.4157999999999999</c:v>
                </c:pt>
                <c:pt idx="629">
                  <c:v>1.4184999999999999</c:v>
                </c:pt>
                <c:pt idx="630">
                  <c:v>1.4291</c:v>
                </c:pt>
                <c:pt idx="631">
                  <c:v>1.4127000000000001</c:v>
                </c:pt>
                <c:pt idx="632">
                  <c:v>1.4169</c:v>
                </c:pt>
                <c:pt idx="633">
                  <c:v>1.3968</c:v>
                </c:pt>
                <c:pt idx="634">
                  <c:v>1.3900000000000001</c:v>
                </c:pt>
                <c:pt idx="635">
                  <c:v>1.4028</c:v>
                </c:pt>
                <c:pt idx="636">
                  <c:v>1.3991</c:v>
                </c:pt>
                <c:pt idx="637">
                  <c:v>1.4094</c:v>
                </c:pt>
                <c:pt idx="638">
                  <c:v>1.4016</c:v>
                </c:pt>
                <c:pt idx="639">
                  <c:v>1.3785000000000001</c:v>
                </c:pt>
                <c:pt idx="640">
                  <c:v>1.3843000000000001</c:v>
                </c:pt>
                <c:pt idx="641">
                  <c:v>1.3869</c:v>
                </c:pt>
                <c:pt idx="642">
                  <c:v>1.3971</c:v>
                </c:pt>
                <c:pt idx="643">
                  <c:v>1.3936999999999999</c:v>
                </c:pt>
                <c:pt idx="644">
                  <c:v>1.3874</c:v>
                </c:pt>
                <c:pt idx="645">
                  <c:v>1.4092</c:v>
                </c:pt>
                <c:pt idx="646">
                  <c:v>1.3986000000000001</c:v>
                </c:pt>
                <c:pt idx="647">
                  <c:v>1.3942000000000001</c:v>
                </c:pt>
                <c:pt idx="648">
                  <c:v>1.4056</c:v>
                </c:pt>
                <c:pt idx="649">
                  <c:v>1.4073</c:v>
                </c:pt>
                <c:pt idx="650">
                  <c:v>1.405</c:v>
                </c:pt>
                <c:pt idx="651">
                  <c:v>1.4161000000000001</c:v>
                </c:pt>
                <c:pt idx="652">
                  <c:v>1.4012</c:v>
                </c:pt>
                <c:pt idx="653">
                  <c:v>1.3980000000000001</c:v>
                </c:pt>
                <c:pt idx="654">
                  <c:v>1.3931</c:v>
                </c:pt>
                <c:pt idx="655">
                  <c:v>1.3945000000000001</c:v>
                </c:pt>
                <c:pt idx="656">
                  <c:v>1.385</c:v>
                </c:pt>
                <c:pt idx="657">
                  <c:v>1.405</c:v>
                </c:pt>
                <c:pt idx="658">
                  <c:v>1.3935999999999999</c:v>
                </c:pt>
                <c:pt idx="659">
                  <c:v>1.3965000000000001</c:v>
                </c:pt>
                <c:pt idx="660">
                  <c:v>1.3956</c:v>
                </c:pt>
                <c:pt idx="661">
                  <c:v>1.4094</c:v>
                </c:pt>
                <c:pt idx="662">
                  <c:v>1.4117</c:v>
                </c:pt>
                <c:pt idx="663">
                  <c:v>1.4102000000000001</c:v>
                </c:pt>
                <c:pt idx="664">
                  <c:v>1.423</c:v>
                </c:pt>
                <c:pt idx="665">
                  <c:v>1.4179999999999999</c:v>
                </c:pt>
                <c:pt idx="666">
                  <c:v>1.4235</c:v>
                </c:pt>
                <c:pt idx="667">
                  <c:v>1.4245999999999999</c:v>
                </c:pt>
                <c:pt idx="668">
                  <c:v>1.4201999999999999</c:v>
                </c:pt>
                <c:pt idx="669">
                  <c:v>1.4224000000000001</c:v>
                </c:pt>
                <c:pt idx="670">
                  <c:v>1.4163999999999999</c:v>
                </c:pt>
                <c:pt idx="671">
                  <c:v>1.4033</c:v>
                </c:pt>
                <c:pt idx="672">
                  <c:v>1.4071</c:v>
                </c:pt>
                <c:pt idx="673">
                  <c:v>1.4257</c:v>
                </c:pt>
                <c:pt idx="674">
                  <c:v>1.4403999999999999</c:v>
                </c:pt>
                <c:pt idx="675">
                  <c:v>1.4430000000000001</c:v>
                </c:pt>
                <c:pt idx="676">
                  <c:v>1.4417</c:v>
                </c:pt>
                <c:pt idx="677">
                  <c:v>1.4341999999999999</c:v>
                </c:pt>
                <c:pt idx="678">
                  <c:v>1.4182999999999999</c:v>
                </c:pt>
                <c:pt idx="679">
                  <c:v>1.4139999999999999</c:v>
                </c:pt>
                <c:pt idx="680">
                  <c:v>1.4158999999999999</c:v>
                </c:pt>
                <c:pt idx="681">
                  <c:v>1.4219999999999999</c:v>
                </c:pt>
                <c:pt idx="682">
                  <c:v>1.4277</c:v>
                </c:pt>
                <c:pt idx="683">
                  <c:v>1.4203000000000001</c:v>
                </c:pt>
                <c:pt idx="684">
                  <c:v>1.4081999999999999</c:v>
                </c:pt>
                <c:pt idx="685">
                  <c:v>1.4123000000000001</c:v>
                </c:pt>
                <c:pt idx="686">
                  <c:v>1.4254</c:v>
                </c:pt>
                <c:pt idx="687">
                  <c:v>1.4236</c:v>
                </c:pt>
                <c:pt idx="688">
                  <c:v>1.4325999999999999</c:v>
                </c:pt>
                <c:pt idx="689">
                  <c:v>1.4327000000000001</c:v>
                </c:pt>
                <c:pt idx="690">
                  <c:v>1.4320999999999999</c:v>
                </c:pt>
                <c:pt idx="691">
                  <c:v>1.4238999999999999</c:v>
                </c:pt>
                <c:pt idx="692">
                  <c:v>1.4267000000000001</c:v>
                </c:pt>
                <c:pt idx="693">
                  <c:v>1.4302999999999999</c:v>
                </c:pt>
                <c:pt idx="694">
                  <c:v>1.4341999999999999</c:v>
                </c:pt>
                <c:pt idx="695">
                  <c:v>1.4232</c:v>
                </c:pt>
                <c:pt idx="696">
                  <c:v>1.4289000000000001</c:v>
                </c:pt>
                <c:pt idx="697">
                  <c:v>1.4259999999999999</c:v>
                </c:pt>
                <c:pt idx="698">
                  <c:v>1.4297</c:v>
                </c:pt>
                <c:pt idx="699">
                  <c:v>1.4336</c:v>
                </c:pt>
                <c:pt idx="700">
                  <c:v>1.4519</c:v>
                </c:pt>
                <c:pt idx="701">
                  <c:v>1.4573</c:v>
                </c:pt>
                <c:pt idx="702">
                  <c:v>1.4592000000000001</c:v>
                </c:pt>
                <c:pt idx="703">
                  <c:v>1.4571000000000001</c:v>
                </c:pt>
                <c:pt idx="704">
                  <c:v>1.4622999999999999</c:v>
                </c:pt>
                <c:pt idx="705">
                  <c:v>1.4636</c:v>
                </c:pt>
                <c:pt idx="706">
                  <c:v>1.4701</c:v>
                </c:pt>
                <c:pt idx="707">
                  <c:v>1.4715</c:v>
                </c:pt>
                <c:pt idx="708">
                  <c:v>1.4712000000000001</c:v>
                </c:pt>
                <c:pt idx="709">
                  <c:v>1.4677</c:v>
                </c:pt>
                <c:pt idx="710">
                  <c:v>1.4781</c:v>
                </c:pt>
                <c:pt idx="711">
                  <c:v>1.4775</c:v>
                </c:pt>
                <c:pt idx="712">
                  <c:v>1.4682999999999999</c:v>
                </c:pt>
                <c:pt idx="713">
                  <c:v>1.4689000000000001</c:v>
                </c:pt>
                <c:pt idx="714">
                  <c:v>1.4617</c:v>
                </c:pt>
                <c:pt idx="715">
                  <c:v>1.458</c:v>
                </c:pt>
                <c:pt idx="716">
                  <c:v>1.4642999999999999</c:v>
                </c:pt>
                <c:pt idx="717">
                  <c:v>1.4548000000000001</c:v>
                </c:pt>
                <c:pt idx="718">
                  <c:v>1.4576</c:v>
                </c:pt>
                <c:pt idx="719">
                  <c:v>1.4647999999999999</c:v>
                </c:pt>
                <c:pt idx="720">
                  <c:v>1.4722</c:v>
                </c:pt>
                <c:pt idx="721">
                  <c:v>1.4674</c:v>
                </c:pt>
                <c:pt idx="722">
                  <c:v>1.4807000000000001</c:v>
                </c:pt>
                <c:pt idx="723">
                  <c:v>1.4732000000000001</c:v>
                </c:pt>
                <c:pt idx="724">
                  <c:v>1.4788999999999999</c:v>
                </c:pt>
                <c:pt idx="725">
                  <c:v>1.4838</c:v>
                </c:pt>
                <c:pt idx="726">
                  <c:v>1.4896</c:v>
                </c:pt>
                <c:pt idx="727">
                  <c:v>1.4919</c:v>
                </c:pt>
                <c:pt idx="728">
                  <c:v>1.4904999999999999</c:v>
                </c:pt>
                <c:pt idx="729">
                  <c:v>1.4946999999999999</c:v>
                </c:pt>
                <c:pt idx="730">
                  <c:v>1.4906999999999999</c:v>
                </c:pt>
                <c:pt idx="731">
                  <c:v>1.5013000000000001</c:v>
                </c:pt>
                <c:pt idx="732">
                  <c:v>1.5005999999999999</c:v>
                </c:pt>
                <c:pt idx="733">
                  <c:v>1.5007999999999999</c:v>
                </c:pt>
                <c:pt idx="734">
                  <c:v>1.4863999999999999</c:v>
                </c:pt>
                <c:pt idx="735">
                  <c:v>1.4788000000000001</c:v>
                </c:pt>
                <c:pt idx="736">
                  <c:v>1.4725999999999999</c:v>
                </c:pt>
                <c:pt idx="737">
                  <c:v>1.4833000000000001</c:v>
                </c:pt>
                <c:pt idx="738">
                  <c:v>1.4719</c:v>
                </c:pt>
                <c:pt idx="739">
                  <c:v>1.4762</c:v>
                </c:pt>
                <c:pt idx="740">
                  <c:v>1.4685999999999999</c:v>
                </c:pt>
                <c:pt idx="741">
                  <c:v>1.4841</c:v>
                </c:pt>
                <c:pt idx="742">
                  <c:v>1.4861</c:v>
                </c:pt>
                <c:pt idx="743">
                  <c:v>1.4847000000000001</c:v>
                </c:pt>
                <c:pt idx="744">
                  <c:v>1.5005999999999999</c:v>
                </c:pt>
                <c:pt idx="745">
                  <c:v>1.4964</c:v>
                </c:pt>
                <c:pt idx="746">
                  <c:v>1.4964</c:v>
                </c:pt>
                <c:pt idx="747">
                  <c:v>1.4870000000000001</c:v>
                </c:pt>
                <c:pt idx="748">
                  <c:v>1.4903</c:v>
                </c:pt>
                <c:pt idx="749">
                  <c:v>1.4957</c:v>
                </c:pt>
                <c:pt idx="750">
                  <c:v>1.4845999999999999</c:v>
                </c:pt>
                <c:pt idx="751">
                  <c:v>1.4954000000000001</c:v>
                </c:pt>
                <c:pt idx="752">
                  <c:v>1.4908000000000001</c:v>
                </c:pt>
                <c:pt idx="753">
                  <c:v>1.4862</c:v>
                </c:pt>
                <c:pt idx="754">
                  <c:v>1.4979</c:v>
                </c:pt>
                <c:pt idx="755">
                  <c:v>1.4948999999999999</c:v>
                </c:pt>
                <c:pt idx="756">
                  <c:v>1.508</c:v>
                </c:pt>
                <c:pt idx="757">
                  <c:v>1.5011000000000001</c:v>
                </c:pt>
                <c:pt idx="758">
                  <c:v>1.4988000000000001</c:v>
                </c:pt>
                <c:pt idx="759">
                  <c:v>1.4976</c:v>
                </c:pt>
                <c:pt idx="760">
                  <c:v>1.5093999999999999</c:v>
                </c:pt>
                <c:pt idx="761">
                  <c:v>1.5043</c:v>
                </c:pt>
                <c:pt idx="762">
                  <c:v>1.5084</c:v>
                </c:pt>
                <c:pt idx="763">
                  <c:v>1.4858</c:v>
                </c:pt>
                <c:pt idx="764">
                  <c:v>1.4847999999999999</c:v>
                </c:pt>
                <c:pt idx="765">
                  <c:v>1.4721</c:v>
                </c:pt>
                <c:pt idx="766">
                  <c:v>1.4695</c:v>
                </c:pt>
                <c:pt idx="767">
                  <c:v>1.4708999999999999</c:v>
                </c:pt>
                <c:pt idx="768">
                  <c:v>1.4615</c:v>
                </c:pt>
                <c:pt idx="769">
                  <c:v>1.4658</c:v>
                </c:pt>
                <c:pt idx="770">
                  <c:v>1.452</c:v>
                </c:pt>
                <c:pt idx="771">
                  <c:v>1.4538</c:v>
                </c:pt>
                <c:pt idx="772">
                  <c:v>1.4334</c:v>
                </c:pt>
                <c:pt idx="773">
                  <c:v>1.4338</c:v>
                </c:pt>
                <c:pt idx="774">
                  <c:v>1.4312</c:v>
                </c:pt>
                <c:pt idx="775">
                  <c:v>1.4275</c:v>
                </c:pt>
                <c:pt idx="776">
                  <c:v>1.4351</c:v>
                </c:pt>
                <c:pt idx="777">
                  <c:v>1.4355</c:v>
                </c:pt>
                <c:pt idx="778">
                  <c:v>1.4411</c:v>
                </c:pt>
                <c:pt idx="779">
                  <c:v>1.4384000000000001</c:v>
                </c:pt>
                <c:pt idx="780">
                  <c:v>1.4346000000000001</c:v>
                </c:pt>
                <c:pt idx="781">
                  <c:v>1.4338</c:v>
                </c:pt>
                <c:pt idx="782">
                  <c:v>1.4331</c:v>
                </c:pt>
                <c:pt idx="783">
                  <c:v>1.4323999999999999</c:v>
                </c:pt>
                <c:pt idx="784">
                  <c:v>1.4415</c:v>
                </c:pt>
                <c:pt idx="785">
                  <c:v>1.4392</c:v>
                </c:pt>
                <c:pt idx="786">
                  <c:v>1.4403999999999999</c:v>
                </c:pt>
                <c:pt idx="787">
                  <c:v>1.4323999999999999</c:v>
                </c:pt>
                <c:pt idx="788">
                  <c:v>1.4409000000000001</c:v>
                </c:pt>
                <c:pt idx="789">
                  <c:v>1.4509000000000001</c:v>
                </c:pt>
                <c:pt idx="790">
                  <c:v>1.4506999999999999</c:v>
                </c:pt>
                <c:pt idx="791">
                  <c:v>1.4504000000000001</c:v>
                </c:pt>
                <c:pt idx="792">
                  <c:v>1.4493</c:v>
                </c:pt>
                <c:pt idx="793">
                  <c:v>1.4386999999999999</c:v>
                </c:pt>
                <c:pt idx="794">
                  <c:v>1.4396</c:v>
                </c:pt>
                <c:pt idx="795">
                  <c:v>1.4294</c:v>
                </c:pt>
                <c:pt idx="796">
                  <c:v>1.4116</c:v>
                </c:pt>
                <c:pt idx="797">
                  <c:v>1.4100999999999999</c:v>
                </c:pt>
                <c:pt idx="798">
                  <c:v>1.4138999999999999</c:v>
                </c:pt>
                <c:pt idx="799">
                  <c:v>1.415</c:v>
                </c:pt>
                <c:pt idx="800">
                  <c:v>1.4102000000000001</c:v>
                </c:pt>
                <c:pt idx="801">
                  <c:v>1.4041000000000001</c:v>
                </c:pt>
                <c:pt idx="802">
                  <c:v>1.3972</c:v>
                </c:pt>
                <c:pt idx="803">
                  <c:v>1.3862999999999999</c:v>
                </c:pt>
                <c:pt idx="804">
                  <c:v>1.3915</c:v>
                </c:pt>
                <c:pt idx="805">
                  <c:v>1.3957999999999999</c:v>
                </c:pt>
                <c:pt idx="806">
                  <c:v>1.3911</c:v>
                </c:pt>
                <c:pt idx="807">
                  <c:v>1.3756999999999999</c:v>
                </c:pt>
                <c:pt idx="808">
                  <c:v>1.3677999999999999</c:v>
                </c:pt>
                <c:pt idx="809">
                  <c:v>1.3694999999999999</c:v>
                </c:pt>
                <c:pt idx="810">
                  <c:v>1.3786</c:v>
                </c:pt>
                <c:pt idx="811">
                  <c:v>1.3740000000000001</c:v>
                </c:pt>
                <c:pt idx="812">
                  <c:v>1.3677999999999999</c:v>
                </c:pt>
                <c:pt idx="813">
                  <c:v>1.3632</c:v>
                </c:pt>
                <c:pt idx="814">
                  <c:v>1.3607</c:v>
                </c:pt>
                <c:pt idx="815">
                  <c:v>1.3754999999999999</c:v>
                </c:pt>
                <c:pt idx="816">
                  <c:v>1.3615999999999999</c:v>
                </c:pt>
                <c:pt idx="817">
                  <c:v>1.3593999999999999</c:v>
                </c:pt>
                <c:pt idx="818">
                  <c:v>1.3613</c:v>
                </c:pt>
                <c:pt idx="819">
                  <c:v>1.3593</c:v>
                </c:pt>
                <c:pt idx="820">
                  <c:v>1.3521000000000001</c:v>
                </c:pt>
                <c:pt idx="821">
                  <c:v>1.3547</c:v>
                </c:pt>
                <c:pt idx="822">
                  <c:v>1.3524</c:v>
                </c:pt>
                <c:pt idx="823">
                  <c:v>1.3631</c:v>
                </c:pt>
                <c:pt idx="824">
                  <c:v>1.3536999999999999</c:v>
                </c:pt>
                <c:pt idx="825">
                  <c:v>1.3593</c:v>
                </c:pt>
                <c:pt idx="826">
                  <c:v>1.3714999999999999</c:v>
                </c:pt>
                <c:pt idx="827">
                  <c:v>1.3584000000000001</c:v>
                </c:pt>
                <c:pt idx="828">
                  <c:v>1.3626</c:v>
                </c:pt>
                <c:pt idx="829">
                  <c:v>1.3639000000000001</c:v>
                </c:pt>
                <c:pt idx="830">
                  <c:v>1.3604000000000001</c:v>
                </c:pt>
                <c:pt idx="831">
                  <c:v>1.3649</c:v>
                </c:pt>
                <c:pt idx="832">
                  <c:v>1.367</c:v>
                </c:pt>
                <c:pt idx="833">
                  <c:v>1.3769</c:v>
                </c:pt>
                <c:pt idx="834">
                  <c:v>1.3671</c:v>
                </c:pt>
                <c:pt idx="835">
                  <c:v>1.3728</c:v>
                </c:pt>
                <c:pt idx="836">
                  <c:v>1.3775999999999999</c:v>
                </c:pt>
                <c:pt idx="837">
                  <c:v>1.3633</c:v>
                </c:pt>
                <c:pt idx="838">
                  <c:v>1.353</c:v>
                </c:pt>
                <c:pt idx="839">
                  <c:v>1.3559000000000001</c:v>
                </c:pt>
                <c:pt idx="840">
                  <c:v>1.3496000000000001</c:v>
                </c:pt>
                <c:pt idx="841">
                  <c:v>1.3345</c:v>
                </c:pt>
                <c:pt idx="842">
                  <c:v>1.3305</c:v>
                </c:pt>
                <c:pt idx="843">
                  <c:v>1.341</c:v>
                </c:pt>
                <c:pt idx="844">
                  <c:v>1.3439999999999999</c:v>
                </c:pt>
                <c:pt idx="845">
                  <c:v>1.3422000000000001</c:v>
                </c:pt>
                <c:pt idx="846">
                  <c:v>1.3532999999999999</c:v>
                </c:pt>
                <c:pt idx="847">
                  <c:v>1.3564000000000001</c:v>
                </c:pt>
                <c:pt idx="848">
                  <c:v>1.3504</c:v>
                </c:pt>
                <c:pt idx="849">
                  <c:v>1.3509</c:v>
                </c:pt>
                <c:pt idx="850">
                  <c:v>1.3376000000000001</c:v>
                </c:pt>
                <c:pt idx="851">
                  <c:v>1.3357000000000001</c:v>
                </c:pt>
                <c:pt idx="852">
                  <c:v>1.335</c:v>
                </c:pt>
                <c:pt idx="853">
                  <c:v>1.35</c:v>
                </c:pt>
                <c:pt idx="854">
                  <c:v>1.3575999999999999</c:v>
                </c:pt>
                <c:pt idx="855">
                  <c:v>1.3583000000000001</c:v>
                </c:pt>
                <c:pt idx="856">
                  <c:v>1.3663000000000001</c:v>
                </c:pt>
                <c:pt idx="857">
                  <c:v>1.3569</c:v>
                </c:pt>
                <c:pt idx="858">
                  <c:v>1.3503000000000001</c:v>
                </c:pt>
                <c:pt idx="859">
                  <c:v>1.347</c:v>
                </c:pt>
                <c:pt idx="860">
                  <c:v>1.3433999999999999</c:v>
                </c:pt>
                <c:pt idx="861">
                  <c:v>1.3406</c:v>
                </c:pt>
                <c:pt idx="862">
                  <c:v>1.3306</c:v>
                </c:pt>
                <c:pt idx="863">
                  <c:v>1.3384</c:v>
                </c:pt>
                <c:pt idx="864">
                  <c:v>1.3340000000000001</c:v>
                </c:pt>
                <c:pt idx="865">
                  <c:v>1.3246</c:v>
                </c:pt>
                <c:pt idx="866">
                  <c:v>1.3161</c:v>
                </c:pt>
                <c:pt idx="867">
                  <c:v>1.3243</c:v>
                </c:pt>
                <c:pt idx="868">
                  <c:v>1.3294000000000001</c:v>
                </c:pt>
                <c:pt idx="869">
                  <c:v>1.3199000000000001</c:v>
                </c:pt>
                <c:pt idx="870">
                  <c:v>1.304</c:v>
                </c:pt>
                <c:pt idx="871">
                  <c:v>1.2889999999999999</c:v>
                </c:pt>
                <c:pt idx="872">
                  <c:v>1.2732999999999999</c:v>
                </c:pt>
                <c:pt idx="873">
                  <c:v>1.2755000000000001</c:v>
                </c:pt>
                <c:pt idx="874">
                  <c:v>1.2810000000000001</c:v>
                </c:pt>
                <c:pt idx="875">
                  <c:v>1.2743</c:v>
                </c:pt>
                <c:pt idx="876">
                  <c:v>1.2656000000000001</c:v>
                </c:pt>
                <c:pt idx="877">
                  <c:v>1.258</c:v>
                </c:pt>
                <c:pt idx="878">
                  <c:v>1.2358</c:v>
                </c:pt>
                <c:pt idx="879">
                  <c:v>1.2321</c:v>
                </c:pt>
                <c:pt idx="880">
                  <c:v>1.2335</c:v>
                </c:pt>
                <c:pt idx="881">
                  <c:v>1.2341</c:v>
                </c:pt>
                <c:pt idx="882">
                  <c:v>1.2343999999999999</c:v>
                </c:pt>
                <c:pt idx="883">
                  <c:v>1.2570000000000001</c:v>
                </c:pt>
                <c:pt idx="884">
                  <c:v>1.2413000000000001</c:v>
                </c:pt>
                <c:pt idx="885">
                  <c:v>1.2286999999999999</c:v>
                </c:pt>
                <c:pt idx="886">
                  <c:v>1.2231000000000001</c:v>
                </c:pt>
                <c:pt idx="887">
                  <c:v>1.2349999999999999</c:v>
                </c:pt>
                <c:pt idx="888">
                  <c:v>1.2273000000000001</c:v>
                </c:pt>
                <c:pt idx="889">
                  <c:v>1.2295</c:v>
                </c:pt>
                <c:pt idx="890">
                  <c:v>1.2276</c:v>
                </c:pt>
                <c:pt idx="891">
                  <c:v>1.2257</c:v>
                </c:pt>
                <c:pt idx="892">
                  <c:v>1.2176</c:v>
                </c:pt>
                <c:pt idx="893">
                  <c:v>1.1967000000000001</c:v>
                </c:pt>
                <c:pt idx="894">
                  <c:v>1.1953</c:v>
                </c:pt>
                <c:pt idx="895">
                  <c:v>1.1972</c:v>
                </c:pt>
                <c:pt idx="896">
                  <c:v>1.2031000000000001</c:v>
                </c:pt>
                <c:pt idx="897">
                  <c:v>1.2082999999999999</c:v>
                </c:pt>
                <c:pt idx="898">
                  <c:v>1.2112000000000001</c:v>
                </c:pt>
                <c:pt idx="899">
                  <c:v>1.2252000000000001</c:v>
                </c:pt>
                <c:pt idx="900">
                  <c:v>1.2332000000000001</c:v>
                </c:pt>
                <c:pt idx="901">
                  <c:v>1.2314000000000001</c:v>
                </c:pt>
                <c:pt idx="902">
                  <c:v>1.2351000000000001</c:v>
                </c:pt>
                <c:pt idx="903">
                  <c:v>1.2387999999999999</c:v>
                </c:pt>
                <c:pt idx="904">
                  <c:v>1.2345999999999999</c:v>
                </c:pt>
                <c:pt idx="905">
                  <c:v>1.2306999999999999</c:v>
                </c:pt>
                <c:pt idx="906">
                  <c:v>1.2257</c:v>
                </c:pt>
                <c:pt idx="907">
                  <c:v>1.2357</c:v>
                </c:pt>
                <c:pt idx="908">
                  <c:v>1.2368999999999999</c:v>
                </c:pt>
                <c:pt idx="909">
                  <c:v>1.2299</c:v>
                </c:pt>
                <c:pt idx="910">
                  <c:v>1.2209000000000001</c:v>
                </c:pt>
                <c:pt idx="911">
                  <c:v>1.2257</c:v>
                </c:pt>
                <c:pt idx="912">
                  <c:v>1.2439</c:v>
                </c:pt>
                <c:pt idx="913">
                  <c:v>1.2565999999999999</c:v>
                </c:pt>
                <c:pt idx="914">
                  <c:v>1.2528999999999999</c:v>
                </c:pt>
                <c:pt idx="915">
                  <c:v>1.2638</c:v>
                </c:pt>
                <c:pt idx="916">
                  <c:v>1.2607999999999999</c:v>
                </c:pt>
                <c:pt idx="917">
                  <c:v>1.2654000000000001</c:v>
                </c:pt>
                <c:pt idx="918">
                  <c:v>1.2641</c:v>
                </c:pt>
                <c:pt idx="919">
                  <c:v>1.2589000000000001</c:v>
                </c:pt>
                <c:pt idx="920">
                  <c:v>1.2706999999999999</c:v>
                </c:pt>
                <c:pt idx="921">
                  <c:v>1.2756000000000001</c:v>
                </c:pt>
                <c:pt idx="922">
                  <c:v>1.2878000000000001</c:v>
                </c:pt>
                <c:pt idx="923">
                  <c:v>1.2929999999999999</c:v>
                </c:pt>
                <c:pt idx="924">
                  <c:v>1.2958000000000001</c:v>
                </c:pt>
                <c:pt idx="925">
                  <c:v>1.2901</c:v>
                </c:pt>
                <c:pt idx="926">
                  <c:v>1.2807999999999999</c:v>
                </c:pt>
                <c:pt idx="927">
                  <c:v>1.2890999999999999</c:v>
                </c:pt>
                <c:pt idx="928">
                  <c:v>1.2908999999999999</c:v>
                </c:pt>
                <c:pt idx="929">
                  <c:v>1.2991999999999999</c:v>
                </c:pt>
                <c:pt idx="930">
                  <c:v>1.2985</c:v>
                </c:pt>
                <c:pt idx="931">
                  <c:v>1.2997000000000001</c:v>
                </c:pt>
                <c:pt idx="932">
                  <c:v>1.3080000000000001</c:v>
                </c:pt>
                <c:pt idx="933">
                  <c:v>1.3052000000000001</c:v>
                </c:pt>
                <c:pt idx="934">
                  <c:v>1.3168</c:v>
                </c:pt>
                <c:pt idx="935">
                  <c:v>1.3229</c:v>
                </c:pt>
                <c:pt idx="936">
                  <c:v>1.3155999999999999</c:v>
                </c:pt>
                <c:pt idx="937">
                  <c:v>1.3160000000000001</c:v>
                </c:pt>
                <c:pt idx="938">
                  <c:v>1.3280000000000001</c:v>
                </c:pt>
                <c:pt idx="939">
                  <c:v>1.3228</c:v>
                </c:pt>
                <c:pt idx="940">
                  <c:v>1.3117000000000001</c:v>
                </c:pt>
                <c:pt idx="941">
                  <c:v>1.2885</c:v>
                </c:pt>
                <c:pt idx="942">
                  <c:v>1.2848999999999999</c:v>
                </c:pt>
                <c:pt idx="943">
                  <c:v>1.2753999999999999</c:v>
                </c:pt>
                <c:pt idx="944">
                  <c:v>1.2837000000000001</c:v>
                </c:pt>
                <c:pt idx="945">
                  <c:v>1.2873999999999999</c:v>
                </c:pt>
                <c:pt idx="946">
                  <c:v>1.2875000000000001</c:v>
                </c:pt>
                <c:pt idx="947">
                  <c:v>1.2823</c:v>
                </c:pt>
                <c:pt idx="948">
                  <c:v>1.2711999999999999</c:v>
                </c:pt>
                <c:pt idx="949">
                  <c:v>1.2667999999999999</c:v>
                </c:pt>
                <c:pt idx="950">
                  <c:v>1.2671999999999999</c:v>
                </c:pt>
                <c:pt idx="951">
                  <c:v>1.2665</c:v>
                </c:pt>
                <c:pt idx="952">
                  <c:v>1.2702</c:v>
                </c:pt>
                <c:pt idx="953">
                  <c:v>1.2763</c:v>
                </c:pt>
                <c:pt idx="954">
                  <c:v>1.2678</c:v>
                </c:pt>
                <c:pt idx="955">
                  <c:v>1.2688999999999999</c:v>
                </c:pt>
                <c:pt idx="956">
                  <c:v>1.2796000000000001</c:v>
                </c:pt>
                <c:pt idx="957">
                  <c:v>1.2807999999999999</c:v>
                </c:pt>
                <c:pt idx="958">
                  <c:v>1.2896000000000001</c:v>
                </c:pt>
                <c:pt idx="959">
                  <c:v>1.2876000000000001</c:v>
                </c:pt>
                <c:pt idx="960">
                  <c:v>1.2732000000000001</c:v>
                </c:pt>
                <c:pt idx="961">
                  <c:v>1.2749999999999999</c:v>
                </c:pt>
                <c:pt idx="962">
                  <c:v>1.27</c:v>
                </c:pt>
                <c:pt idx="963">
                  <c:v>1.2679</c:v>
                </c:pt>
                <c:pt idx="964">
                  <c:v>1.2861</c:v>
                </c:pt>
                <c:pt idx="965">
                  <c:v>1.3009999999999999</c:v>
                </c:pt>
                <c:pt idx="966">
                  <c:v>1.3001</c:v>
                </c:pt>
                <c:pt idx="967">
                  <c:v>1.3073999999999999</c:v>
                </c:pt>
                <c:pt idx="968">
                  <c:v>1.3049999999999999</c:v>
                </c:pt>
                <c:pt idx="969">
                  <c:v>1.3071999999999999</c:v>
                </c:pt>
                <c:pt idx="970">
                  <c:v>1.3128</c:v>
                </c:pt>
                <c:pt idx="971">
                  <c:v>1.3366</c:v>
                </c:pt>
                <c:pt idx="972">
                  <c:v>1.3355999999999999</c:v>
                </c:pt>
                <c:pt idx="973">
                  <c:v>1.3492</c:v>
                </c:pt>
                <c:pt idx="974">
                  <c:v>1.3479000000000001</c:v>
                </c:pt>
                <c:pt idx="975">
                  <c:v>1.3578000000000001</c:v>
                </c:pt>
                <c:pt idx="976">
                  <c:v>1.363</c:v>
                </c:pt>
                <c:pt idx="977">
                  <c:v>1.3620999999999999</c:v>
                </c:pt>
                <c:pt idx="978">
                  <c:v>1.3791</c:v>
                </c:pt>
                <c:pt idx="979">
                  <c:v>1.3691</c:v>
                </c:pt>
                <c:pt idx="980">
                  <c:v>1.383</c:v>
                </c:pt>
                <c:pt idx="981">
                  <c:v>1.3925000000000001</c:v>
                </c:pt>
                <c:pt idx="982">
                  <c:v>1.3886000000000001</c:v>
                </c:pt>
                <c:pt idx="983">
                  <c:v>1.3938999999999999</c:v>
                </c:pt>
                <c:pt idx="984">
                  <c:v>1.3888</c:v>
                </c:pt>
                <c:pt idx="985">
                  <c:v>1.3867</c:v>
                </c:pt>
                <c:pt idx="986">
                  <c:v>1.3949</c:v>
                </c:pt>
                <c:pt idx="987">
                  <c:v>1.4054</c:v>
                </c:pt>
                <c:pt idx="988">
                  <c:v>1.3976999999999999</c:v>
                </c:pt>
                <c:pt idx="989">
                  <c:v>1.3989</c:v>
                </c:pt>
                <c:pt idx="990">
                  <c:v>1.3812</c:v>
                </c:pt>
                <c:pt idx="991">
                  <c:v>1.3961000000000001</c:v>
                </c:pt>
                <c:pt idx="992">
                  <c:v>1.3937999999999999</c:v>
                </c:pt>
                <c:pt idx="993">
                  <c:v>1.3954</c:v>
                </c:pt>
                <c:pt idx="994">
                  <c:v>1.3961000000000001</c:v>
                </c:pt>
                <c:pt idx="995">
                  <c:v>1.3864000000000001</c:v>
                </c:pt>
                <c:pt idx="996">
                  <c:v>1.3771</c:v>
                </c:pt>
                <c:pt idx="997">
                  <c:v>1.3921999999999999</c:v>
                </c:pt>
                <c:pt idx="998">
                  <c:v>1.3947000000000001</c:v>
                </c:pt>
                <c:pt idx="999">
                  <c:v>1.3900999999999999</c:v>
                </c:pt>
                <c:pt idx="1000">
                  <c:v>1.4036</c:v>
                </c:pt>
                <c:pt idx="1001">
                  <c:v>1.4039999999999999</c:v>
                </c:pt>
                <c:pt idx="1002">
                  <c:v>1.4192</c:v>
                </c:pt>
                <c:pt idx="1003">
                  <c:v>1.4032</c:v>
                </c:pt>
                <c:pt idx="1004">
                  <c:v>1.3940999999999999</c:v>
                </c:pt>
                <c:pt idx="1005">
                  <c:v>1.385</c:v>
                </c:pt>
                <c:pt idx="1006">
                  <c:v>1.3738999999999999</c:v>
                </c:pt>
                <c:pt idx="1007">
                  <c:v>1.3653999999999999</c:v>
                </c:pt>
                <c:pt idx="1008">
                  <c:v>1.3691</c:v>
                </c:pt>
                <c:pt idx="1009">
                  <c:v>1.3613999999999999</c:v>
                </c:pt>
                <c:pt idx="1010">
                  <c:v>1.3486</c:v>
                </c:pt>
                <c:pt idx="1011">
                  <c:v>1.3531</c:v>
                </c:pt>
                <c:pt idx="1012">
                  <c:v>1.3615999999999999</c:v>
                </c:pt>
                <c:pt idx="1013">
                  <c:v>1.3673</c:v>
                </c:pt>
                <c:pt idx="1014">
                  <c:v>1.3588</c:v>
                </c:pt>
                <c:pt idx="1015">
                  <c:v>1.3392999999999999</c:v>
                </c:pt>
                <c:pt idx="1016">
                  <c:v>1.3371</c:v>
                </c:pt>
                <c:pt idx="1017">
                  <c:v>1.3374999999999999</c:v>
                </c:pt>
                <c:pt idx="1018">
                  <c:v>1.3242</c:v>
                </c:pt>
                <c:pt idx="1019">
                  <c:v>1.3104</c:v>
                </c:pt>
                <c:pt idx="1020">
                  <c:v>1.3038000000000001</c:v>
                </c:pt>
                <c:pt idx="1021">
                  <c:v>1.3129</c:v>
                </c:pt>
                <c:pt idx="1022">
                  <c:v>1.3204</c:v>
                </c:pt>
                <c:pt idx="1023">
                  <c:v>1.3413999999999999</c:v>
                </c:pt>
                <c:pt idx="1024">
                  <c:v>1.3296999999999999</c:v>
                </c:pt>
                <c:pt idx="1025">
                  <c:v>1.3302</c:v>
                </c:pt>
                <c:pt idx="1026">
                  <c:v>1.3227</c:v>
                </c:pt>
                <c:pt idx="1027">
                  <c:v>1.3222</c:v>
                </c:pt>
                <c:pt idx="1028">
                  <c:v>1.3226</c:v>
                </c:pt>
                <c:pt idx="1029">
                  <c:v>1.3382000000000001</c:v>
                </c:pt>
                <c:pt idx="1030">
                  <c:v>1.3411999999999999</c:v>
                </c:pt>
                <c:pt idx="1031">
                  <c:v>1.3275999999999999</c:v>
                </c:pt>
                <c:pt idx="1032">
                  <c:v>1.3232999999999999</c:v>
                </c:pt>
                <c:pt idx="1033">
                  <c:v>1.3188</c:v>
                </c:pt>
                <c:pt idx="1034">
                  <c:v>1.3122</c:v>
                </c:pt>
                <c:pt idx="1035">
                  <c:v>1.3120000000000001</c:v>
                </c:pt>
                <c:pt idx="1036">
                  <c:v>1.3087</c:v>
                </c:pt>
                <c:pt idx="1037">
                  <c:v>1.3109</c:v>
                </c:pt>
                <c:pt idx="1038">
                  <c:v>1.3122</c:v>
                </c:pt>
                <c:pt idx="1039">
                  <c:v>1.3130999999999999</c:v>
                </c:pt>
                <c:pt idx="1040">
                  <c:v>1.3127</c:v>
                </c:pt>
                <c:pt idx="1041">
                  <c:v>1.3189</c:v>
                </c:pt>
                <c:pt idx="1042">
                  <c:v>1.3263</c:v>
                </c:pt>
                <c:pt idx="1043">
                  <c:v>1.3384</c:v>
                </c:pt>
                <c:pt idx="1044">
                  <c:v>1.3374999999999999</c:v>
                </c:pt>
                <c:pt idx="1045">
                  <c:v>1.3315000000000001</c:v>
                </c:pt>
                <c:pt idx="1046">
                  <c:v>1.3183</c:v>
                </c:pt>
                <c:pt idx="1047">
                  <c:v>1.3028</c:v>
                </c:pt>
                <c:pt idx="1048">
                  <c:v>1.2907</c:v>
                </c:pt>
                <c:pt idx="1049">
                  <c:v>1.2941</c:v>
                </c:pt>
                <c:pt idx="1050">
                  <c:v>1.2969999999999999</c:v>
                </c:pt>
                <c:pt idx="1051">
                  <c:v>1.3083</c:v>
                </c:pt>
                <c:pt idx="1052">
                  <c:v>1.3355000000000001</c:v>
                </c:pt>
                <c:pt idx="1053">
                  <c:v>1.3388</c:v>
                </c:pt>
                <c:pt idx="1054">
                  <c:v>1.3294999999999999</c:v>
                </c:pt>
                <c:pt idx="1055">
                  <c:v>1.3360000000000001</c:v>
                </c:pt>
                <c:pt idx="1056">
                  <c:v>1.3479999999999999</c:v>
                </c:pt>
                <c:pt idx="1057">
                  <c:v>1.347</c:v>
                </c:pt>
                <c:pt idx="1058">
                  <c:v>1.3620999999999999</c:v>
                </c:pt>
                <c:pt idx="1059">
                  <c:v>1.3642000000000001</c:v>
                </c:pt>
                <c:pt idx="1060">
                  <c:v>1.3642000000000001</c:v>
                </c:pt>
                <c:pt idx="1061">
                  <c:v>1.3683000000000001</c:v>
                </c:pt>
                <c:pt idx="1062">
                  <c:v>1.3703000000000001</c:v>
                </c:pt>
                <c:pt idx="1063">
                  <c:v>1.3611</c:v>
                </c:pt>
                <c:pt idx="1064">
                  <c:v>1.3698000000000001</c:v>
                </c:pt>
                <c:pt idx="1065">
                  <c:v>1.3822999999999999</c:v>
                </c:pt>
                <c:pt idx="1066">
                  <c:v>1.3788</c:v>
                </c:pt>
                <c:pt idx="1067">
                  <c:v>1.3649</c:v>
                </c:pt>
                <c:pt idx="1068">
                  <c:v>1.3580999999999999</c:v>
                </c:pt>
                <c:pt idx="1069">
                  <c:v>1.3544</c:v>
                </c:pt>
                <c:pt idx="1070">
                  <c:v>1.3666</c:v>
                </c:pt>
                <c:pt idx="1071">
                  <c:v>1.3709</c:v>
                </c:pt>
                <c:pt idx="1072">
                  <c:v>1.3626</c:v>
                </c:pt>
                <c:pt idx="1073">
                  <c:v>1.3553999999999999</c:v>
                </c:pt>
                <c:pt idx="1074">
                  <c:v>1.3496999999999999</c:v>
                </c:pt>
                <c:pt idx="1075">
                  <c:v>1.3517999999999999</c:v>
                </c:pt>
                <c:pt idx="1076">
                  <c:v>1.3547</c:v>
                </c:pt>
                <c:pt idx="1077">
                  <c:v>1.3593999999999999</c:v>
                </c:pt>
                <c:pt idx="1078">
                  <c:v>1.3693</c:v>
                </c:pt>
                <c:pt idx="1079">
                  <c:v>1.3677000000000001</c:v>
                </c:pt>
                <c:pt idx="1080">
                  <c:v>1.3658999999999999</c:v>
                </c:pt>
                <c:pt idx="1081">
                  <c:v>1.3742000000000001</c:v>
                </c:pt>
                <c:pt idx="1082">
                  <c:v>1.3792</c:v>
                </c:pt>
                <c:pt idx="1083">
                  <c:v>1.3754</c:v>
                </c:pt>
                <c:pt idx="1084">
                  <c:v>1.3792</c:v>
                </c:pt>
                <c:pt idx="1085">
                  <c:v>1.3806</c:v>
                </c:pt>
                <c:pt idx="1086">
                  <c:v>1.3869</c:v>
                </c:pt>
                <c:pt idx="1087">
                  <c:v>1.3935</c:v>
                </c:pt>
                <c:pt idx="1088">
                  <c:v>1.3987000000000001</c:v>
                </c:pt>
                <c:pt idx="1089">
                  <c:v>1.3965000000000001</c:v>
                </c:pt>
                <c:pt idx="1090">
                  <c:v>1.3909</c:v>
                </c:pt>
                <c:pt idx="1091">
                  <c:v>1.3900000000000001</c:v>
                </c:pt>
                <c:pt idx="1092">
                  <c:v>1.3820000000000001</c:v>
                </c:pt>
                <c:pt idx="1093">
                  <c:v>1.3902999999999999</c:v>
                </c:pt>
                <c:pt idx="1094">
                  <c:v>1.399</c:v>
                </c:pt>
                <c:pt idx="1095">
                  <c:v>1.3976999999999999</c:v>
                </c:pt>
                <c:pt idx="1096">
                  <c:v>1.3889</c:v>
                </c:pt>
                <c:pt idx="1097">
                  <c:v>1.401</c:v>
                </c:pt>
                <c:pt idx="1098">
                  <c:v>1.4182000000000001</c:v>
                </c:pt>
                <c:pt idx="1099">
                  <c:v>1.4224000000000001</c:v>
                </c:pt>
                <c:pt idx="1100">
                  <c:v>1.4218</c:v>
                </c:pt>
                <c:pt idx="1101">
                  <c:v>1.4123999999999999</c:v>
                </c:pt>
                <c:pt idx="1102">
                  <c:v>1.4188000000000001</c:v>
                </c:pt>
                <c:pt idx="1103">
                  <c:v>1.4088000000000001</c:v>
                </c:pt>
                <c:pt idx="1104">
                  <c:v>1.4098999999999999</c:v>
                </c:pt>
                <c:pt idx="1105">
                  <c:v>1.4081999999999999</c:v>
                </c:pt>
                <c:pt idx="1106">
                  <c:v>1.4127000000000001</c:v>
                </c:pt>
                <c:pt idx="1107">
                  <c:v>1.419</c:v>
                </c:pt>
                <c:pt idx="1108">
                  <c:v>1.4237</c:v>
                </c:pt>
                <c:pt idx="1109">
                  <c:v>1.4215</c:v>
                </c:pt>
                <c:pt idx="1110">
                  <c:v>1.4224000000000001</c:v>
                </c:pt>
                <c:pt idx="1111">
                  <c:v>1.4321999999999999</c:v>
                </c:pt>
                <c:pt idx="1112">
                  <c:v>1.4298999999999999</c:v>
                </c:pt>
                <c:pt idx="1113">
                  <c:v>1.4482999999999999</c:v>
                </c:pt>
                <c:pt idx="1114">
                  <c:v>1.444</c:v>
                </c:pt>
                <c:pt idx="1115">
                  <c:v>1.4483999999999999</c:v>
                </c:pt>
                <c:pt idx="1116">
                  <c:v>1.4450000000000001</c:v>
                </c:pt>
                <c:pt idx="1117">
                  <c:v>1.4485000000000001</c:v>
                </c:pt>
                <c:pt idx="1118">
                  <c:v>1.4430000000000001</c:v>
                </c:pt>
                <c:pt idx="1119">
                  <c:v>1.4239999999999999</c:v>
                </c:pt>
                <c:pt idx="1120">
                  <c:v>1.4315</c:v>
                </c:pt>
                <c:pt idx="1121">
                  <c:v>1.4494</c:v>
                </c:pt>
                <c:pt idx="1122">
                  <c:v>1.4571000000000001</c:v>
                </c:pt>
                <c:pt idx="1123">
                  <c:v>1.4560999999999999</c:v>
                </c:pt>
                <c:pt idx="1124">
                  <c:v>1.4574</c:v>
                </c:pt>
                <c:pt idx="1125">
                  <c:v>1.4634</c:v>
                </c:pt>
                <c:pt idx="1126">
                  <c:v>1.4685000000000001</c:v>
                </c:pt>
                <c:pt idx="1127">
                  <c:v>1.4796</c:v>
                </c:pt>
                <c:pt idx="1128">
                  <c:v>1.4807000000000001</c:v>
                </c:pt>
                <c:pt idx="1129">
                  <c:v>1.4874000000000001</c:v>
                </c:pt>
                <c:pt idx="1130">
                  <c:v>1.4851000000000001</c:v>
                </c:pt>
                <c:pt idx="1131">
                  <c:v>1.4849000000000001</c:v>
                </c:pt>
                <c:pt idx="1132">
                  <c:v>1.4576</c:v>
                </c:pt>
                <c:pt idx="1133">
                  <c:v>1.4316</c:v>
                </c:pt>
                <c:pt idx="1134">
                  <c:v>1.4311</c:v>
                </c:pt>
                <c:pt idx="1135">
                  <c:v>1.4355</c:v>
                </c:pt>
                <c:pt idx="1136">
                  <c:v>1.4218999999999999</c:v>
                </c:pt>
                <c:pt idx="1137">
                  <c:v>1.4232</c:v>
                </c:pt>
                <c:pt idx="1138">
                  <c:v>1.4118999999999999</c:v>
                </c:pt>
                <c:pt idx="1139">
                  <c:v>1.4198999999999999</c:v>
                </c:pt>
                <c:pt idx="1140">
                  <c:v>1.4171</c:v>
                </c:pt>
                <c:pt idx="1141">
                  <c:v>1.4258999999999999</c:v>
                </c:pt>
                <c:pt idx="1142">
                  <c:v>1.4304999999999999</c:v>
                </c:pt>
                <c:pt idx="1143">
                  <c:v>1.4161000000000001</c:v>
                </c:pt>
                <c:pt idx="1144">
                  <c:v>1.4041000000000001</c:v>
                </c:pt>
                <c:pt idx="1145">
                  <c:v>1.4089</c:v>
                </c:pt>
                <c:pt idx="1146">
                  <c:v>1.4104999999999999</c:v>
                </c:pt>
                <c:pt idx="1147">
                  <c:v>1.4129</c:v>
                </c:pt>
                <c:pt idx="1148">
                  <c:v>1.4319</c:v>
                </c:pt>
                <c:pt idx="1149">
                  <c:v>1.4276</c:v>
                </c:pt>
                <c:pt idx="1150">
                  <c:v>1.4369000000000001</c:v>
                </c:pt>
                <c:pt idx="1151">
                  <c:v>1.4393</c:v>
                </c:pt>
                <c:pt idx="1152">
                  <c:v>1.4468000000000001</c:v>
                </c:pt>
                <c:pt idx="1153">
                  <c:v>1.4635</c:v>
                </c:pt>
                <c:pt idx="1154">
                  <c:v>1.4605000000000001</c:v>
                </c:pt>
                <c:pt idx="1155">
                  <c:v>1.4679</c:v>
                </c:pt>
                <c:pt idx="1156">
                  <c:v>1.4605000000000001</c:v>
                </c:pt>
                <c:pt idx="1157">
                  <c:v>1.4529000000000001</c:v>
                </c:pt>
                <c:pt idx="1158">
                  <c:v>1.4346999999999999</c:v>
                </c:pt>
                <c:pt idx="1159">
                  <c:v>1.4360999999999999</c:v>
                </c:pt>
                <c:pt idx="1160">
                  <c:v>1.4471000000000001</c:v>
                </c:pt>
                <c:pt idx="1161">
                  <c:v>1.4207000000000001</c:v>
                </c:pt>
                <c:pt idx="1162">
                  <c:v>1.4163999999999999</c:v>
                </c:pt>
                <c:pt idx="1163">
                  <c:v>1.4306000000000001</c:v>
                </c:pt>
                <c:pt idx="1164">
                  <c:v>1.4304000000000001</c:v>
                </c:pt>
                <c:pt idx="1165">
                  <c:v>1.4398</c:v>
                </c:pt>
                <c:pt idx="1166">
                  <c:v>1.4415</c:v>
                </c:pt>
                <c:pt idx="1167">
                  <c:v>1.4188000000000001</c:v>
                </c:pt>
                <c:pt idx="1168">
                  <c:v>1.4188000000000001</c:v>
                </c:pt>
                <c:pt idx="1169">
                  <c:v>1.4260999999999999</c:v>
                </c:pt>
                <c:pt idx="1170">
                  <c:v>1.4355</c:v>
                </c:pt>
                <c:pt idx="1171">
                  <c:v>1.4419999999999999</c:v>
                </c:pt>
                <c:pt idx="1172">
                  <c:v>1.4513</c:v>
                </c:pt>
                <c:pt idx="1173">
                  <c:v>1.4525999999999999</c:v>
                </c:pt>
                <c:pt idx="1174">
                  <c:v>1.4527999999999999</c:v>
                </c:pt>
                <c:pt idx="1175">
                  <c:v>1.4472</c:v>
                </c:pt>
                <c:pt idx="1176">
                  <c:v>1.4332</c:v>
                </c:pt>
                <c:pt idx="1177">
                  <c:v>1.4346000000000001</c:v>
                </c:pt>
                <c:pt idx="1178">
                  <c:v>1.4264999999999999</c:v>
                </c:pt>
                <c:pt idx="1179">
                  <c:v>1.4048</c:v>
                </c:pt>
                <c:pt idx="1180">
                  <c:v>1.4009</c:v>
                </c:pt>
                <c:pt idx="1181">
                  <c:v>1.415</c:v>
                </c:pt>
                <c:pt idx="1182">
                  <c:v>1.4158999999999999</c:v>
                </c:pt>
                <c:pt idx="1183">
                  <c:v>1.4157</c:v>
                </c:pt>
                <c:pt idx="1184">
                  <c:v>1.4064000000000001</c:v>
                </c:pt>
                <c:pt idx="1185">
                  <c:v>1.4161000000000001</c:v>
                </c:pt>
                <c:pt idx="1186">
                  <c:v>1.4201999999999999</c:v>
                </c:pt>
                <c:pt idx="1187">
                  <c:v>1.4374</c:v>
                </c:pt>
                <c:pt idx="1188">
                  <c:v>1.4359999999999999</c:v>
                </c:pt>
                <c:pt idx="1189">
                  <c:v>1.4373</c:v>
                </c:pt>
                <c:pt idx="1190">
                  <c:v>1.4496</c:v>
                </c:pt>
                <c:pt idx="1191">
                  <c:v>1.4363000000000001</c:v>
                </c:pt>
                <c:pt idx="1192">
                  <c:v>1.4308000000000001</c:v>
                </c:pt>
                <c:pt idx="1193">
                  <c:v>1.4399</c:v>
                </c:pt>
                <c:pt idx="1194">
                  <c:v>1.4239999999999999</c:v>
                </c:pt>
                <c:pt idx="1195">
                  <c:v>1.4201999999999999</c:v>
                </c:pt>
                <c:pt idx="1196">
                  <c:v>1.4302000000000001</c:v>
                </c:pt>
                <c:pt idx="1197">
                  <c:v>1.4163000000000001</c:v>
                </c:pt>
                <c:pt idx="1198">
                  <c:v>1.4281999999999999</c:v>
                </c:pt>
                <c:pt idx="1199">
                  <c:v>1.4215</c:v>
                </c:pt>
                <c:pt idx="1200">
                  <c:v>1.4227000000000001</c:v>
                </c:pt>
                <c:pt idx="1201">
                  <c:v>1.419</c:v>
                </c:pt>
                <c:pt idx="1202">
                  <c:v>1.4213</c:v>
                </c:pt>
                <c:pt idx="1203">
                  <c:v>1.4248000000000001</c:v>
                </c:pt>
                <c:pt idx="1204">
                  <c:v>1.4434</c:v>
                </c:pt>
                <c:pt idx="1205">
                  <c:v>1.4405999999999999</c:v>
                </c:pt>
                <c:pt idx="1206">
                  <c:v>1.4439</c:v>
                </c:pt>
                <c:pt idx="1207">
                  <c:v>1.4319999999999999</c:v>
                </c:pt>
                <c:pt idx="1208">
                  <c:v>1.4397</c:v>
                </c:pt>
                <c:pt idx="1209">
                  <c:v>1.4386999999999999</c:v>
                </c:pt>
                <c:pt idx="1210">
                  <c:v>1.4422999999999999</c:v>
                </c:pt>
                <c:pt idx="1211">
                  <c:v>1.4412</c:v>
                </c:pt>
                <c:pt idx="1212">
                  <c:v>1.4369000000000001</c:v>
                </c:pt>
                <c:pt idx="1213">
                  <c:v>1.4499</c:v>
                </c:pt>
                <c:pt idx="1214">
                  <c:v>1.4504999999999999</c:v>
                </c:pt>
                <c:pt idx="1215">
                  <c:v>1.4420999999999999</c:v>
                </c:pt>
                <c:pt idx="1216">
                  <c:v>1.4410000000000001</c:v>
                </c:pt>
                <c:pt idx="1217">
                  <c:v>1.4293</c:v>
                </c:pt>
                <c:pt idx="1218">
                  <c:v>1.4205000000000001</c:v>
                </c:pt>
                <c:pt idx="1219">
                  <c:v>1.4115</c:v>
                </c:pt>
                <c:pt idx="1220">
                  <c:v>1.3988</c:v>
                </c:pt>
                <c:pt idx="1221">
                  <c:v>1.4060999999999999</c:v>
                </c:pt>
                <c:pt idx="1222">
                  <c:v>1.3934</c:v>
                </c:pt>
                <c:pt idx="1223">
                  <c:v>1.3656999999999999</c:v>
                </c:pt>
                <c:pt idx="1224">
                  <c:v>1.3608</c:v>
                </c:pt>
                <c:pt idx="1225">
                  <c:v>1.371</c:v>
                </c:pt>
                <c:pt idx="1226">
                  <c:v>1.3714</c:v>
                </c:pt>
                <c:pt idx="1227">
                  <c:v>1.3867</c:v>
                </c:pt>
                <c:pt idx="1228">
                  <c:v>1.3795999999999999</c:v>
                </c:pt>
                <c:pt idx="1229">
                  <c:v>1.3637000000000001</c:v>
                </c:pt>
                <c:pt idx="1230">
                  <c:v>1.3677000000000001</c:v>
                </c:pt>
                <c:pt idx="1231">
                  <c:v>1.3740999999999999</c:v>
                </c:pt>
                <c:pt idx="1232">
                  <c:v>1.3501000000000001</c:v>
                </c:pt>
                <c:pt idx="1233">
                  <c:v>1.3501000000000001</c:v>
                </c:pt>
                <c:pt idx="1234">
                  <c:v>1.3461000000000001</c:v>
                </c:pt>
                <c:pt idx="1235">
                  <c:v>1.3597999999999999</c:v>
                </c:pt>
                <c:pt idx="1236">
                  <c:v>1.3613</c:v>
                </c:pt>
                <c:pt idx="1237">
                  <c:v>1.3585</c:v>
                </c:pt>
                <c:pt idx="1238">
                  <c:v>1.3387</c:v>
                </c:pt>
                <c:pt idx="1239">
                  <c:v>1.3268</c:v>
                </c:pt>
                <c:pt idx="1240">
                  <c:v>1.3273999999999999</c:v>
                </c:pt>
                <c:pt idx="1241">
                  <c:v>1.3310999999999999</c:v>
                </c:pt>
                <c:pt idx="1242">
                  <c:v>1.3395999999999999</c:v>
                </c:pt>
                <c:pt idx="1243">
                  <c:v>1.3378000000000001</c:v>
                </c:pt>
                <c:pt idx="1244">
                  <c:v>1.3660999999999999</c:v>
                </c:pt>
                <c:pt idx="1245">
                  <c:v>1.3641000000000001</c:v>
                </c:pt>
                <c:pt idx="1246">
                  <c:v>1.3811</c:v>
                </c:pt>
                <c:pt idx="1247">
                  <c:v>1.3746</c:v>
                </c:pt>
                <c:pt idx="1248">
                  <c:v>1.3881999999999999</c:v>
                </c:pt>
                <c:pt idx="1249">
                  <c:v>1.3771</c:v>
                </c:pt>
                <c:pt idx="1250">
                  <c:v>1.3738999999999999</c:v>
                </c:pt>
                <c:pt idx="1251">
                  <c:v>1.3786</c:v>
                </c:pt>
                <c:pt idx="1252">
                  <c:v>1.3708</c:v>
                </c:pt>
                <c:pt idx="1253">
                  <c:v>1.3895999999999999</c:v>
                </c:pt>
                <c:pt idx="1254">
                  <c:v>1.3921000000000001</c:v>
                </c:pt>
                <c:pt idx="1255">
                  <c:v>1.3917999999999999</c:v>
                </c:pt>
                <c:pt idx="1256">
                  <c:v>1.383</c:v>
                </c:pt>
                <c:pt idx="1257">
                  <c:v>1.4184000000000001</c:v>
                </c:pt>
                <c:pt idx="1258">
                  <c:v>1.4147000000000001</c:v>
                </c:pt>
                <c:pt idx="1259">
                  <c:v>1.3946000000000001</c:v>
                </c:pt>
                <c:pt idx="1260">
                  <c:v>1.3736999999999999</c:v>
                </c:pt>
                <c:pt idx="1261">
                  <c:v>1.3747</c:v>
                </c:pt>
                <c:pt idx="1262">
                  <c:v>1.3829</c:v>
                </c:pt>
                <c:pt idx="1263">
                  <c:v>1.3792</c:v>
                </c:pt>
                <c:pt idx="1264">
                  <c:v>1.3747</c:v>
                </c:pt>
                <c:pt idx="1265">
                  <c:v>1.3782000000000001</c:v>
                </c:pt>
                <c:pt idx="1266">
                  <c:v>1.3606</c:v>
                </c:pt>
                <c:pt idx="1267">
                  <c:v>1.3613</c:v>
                </c:pt>
                <c:pt idx="1268">
                  <c:v>1.375</c:v>
                </c:pt>
                <c:pt idx="1269">
                  <c:v>1.3620999999999999</c:v>
                </c:pt>
                <c:pt idx="1270">
                  <c:v>1.3543000000000001</c:v>
                </c:pt>
                <c:pt idx="1271">
                  <c:v>1.3522000000000001</c:v>
                </c:pt>
                <c:pt idx="1272">
                  <c:v>1.3472</c:v>
                </c:pt>
                <c:pt idx="1273">
                  <c:v>1.3525</c:v>
                </c:pt>
                <c:pt idx="1274">
                  <c:v>1.3507</c:v>
                </c:pt>
                <c:pt idx="1275">
                  <c:v>1.3522000000000001</c:v>
                </c:pt>
                <c:pt idx="1276">
                  <c:v>1.3364</c:v>
                </c:pt>
                <c:pt idx="1277">
                  <c:v>1.3340000000000001</c:v>
                </c:pt>
                <c:pt idx="1278">
                  <c:v>1.3239000000000001</c:v>
                </c:pt>
                <c:pt idx="1279">
                  <c:v>1.3312999999999999</c:v>
                </c:pt>
                <c:pt idx="1280">
                  <c:v>1.333</c:v>
                </c:pt>
                <c:pt idx="1281">
                  <c:v>1.3448</c:v>
                </c:pt>
                <c:pt idx="1282">
                  <c:v>1.3444</c:v>
                </c:pt>
                <c:pt idx="1283">
                  <c:v>1.3391</c:v>
                </c:pt>
                <c:pt idx="1284">
                  <c:v>1.3452</c:v>
                </c:pt>
                <c:pt idx="1285">
                  <c:v>1.3397000000000001</c:v>
                </c:pt>
                <c:pt idx="1286">
                  <c:v>1.3423</c:v>
                </c:pt>
                <c:pt idx="1287">
                  <c:v>1.3332999999999999</c:v>
                </c:pt>
                <c:pt idx="1288">
                  <c:v>1.3386</c:v>
                </c:pt>
                <c:pt idx="1289">
                  <c:v>1.3203</c:v>
                </c:pt>
                <c:pt idx="1290">
                  <c:v>1.3083</c:v>
                </c:pt>
                <c:pt idx="1291">
                  <c:v>1.2993999999999999</c:v>
                </c:pt>
                <c:pt idx="1292">
                  <c:v>1.3008</c:v>
                </c:pt>
                <c:pt idx="1293">
                  <c:v>1.3046</c:v>
                </c:pt>
                <c:pt idx="1294">
                  <c:v>1.3014000000000001</c:v>
                </c:pt>
                <c:pt idx="1295">
                  <c:v>1.3087</c:v>
                </c:pt>
                <c:pt idx="1296">
                  <c:v>1.3069999999999999</c:v>
                </c:pt>
                <c:pt idx="1297">
                  <c:v>1.3048999999999999</c:v>
                </c:pt>
                <c:pt idx="1298">
                  <c:v>1.3044</c:v>
                </c:pt>
                <c:pt idx="1299">
                  <c:v>1.3070999999999999</c:v>
                </c:pt>
                <c:pt idx="1300">
                  <c:v>1.3073999999999999</c:v>
                </c:pt>
                <c:pt idx="1301">
                  <c:v>1.2938000000000001</c:v>
                </c:pt>
                <c:pt idx="1302">
                  <c:v>1.2941</c:v>
                </c:pt>
                <c:pt idx="1303">
                  <c:v>1.2961</c:v>
                </c:pt>
                <c:pt idx="1304">
                  <c:v>1.2929999999999999</c:v>
                </c:pt>
                <c:pt idx="1305">
                  <c:v>1.3048999999999999</c:v>
                </c:pt>
                <c:pt idx="1306">
                  <c:v>1.2953999999999999</c:v>
                </c:pt>
                <c:pt idx="1307">
                  <c:v>1.2795000000000001</c:v>
                </c:pt>
                <c:pt idx="1308">
                  <c:v>1.2717000000000001</c:v>
                </c:pt>
                <c:pt idx="1309">
                  <c:v>1.2738</c:v>
                </c:pt>
                <c:pt idx="1310">
                  <c:v>1.2778</c:v>
                </c:pt>
                <c:pt idx="1311">
                  <c:v>1.2698</c:v>
                </c:pt>
                <c:pt idx="1312">
                  <c:v>1.2833000000000001</c:v>
                </c:pt>
                <c:pt idx="1313">
                  <c:v>1.268</c:v>
                </c:pt>
                <c:pt idx="1314">
                  <c:v>1.2673000000000001</c:v>
                </c:pt>
                <c:pt idx="1315">
                  <c:v>1.2732999999999999</c:v>
                </c:pt>
                <c:pt idx="1316">
                  <c:v>1.2849999999999999</c:v>
                </c:pt>
                <c:pt idx="1317">
                  <c:v>1.2930999999999999</c:v>
                </c:pt>
                <c:pt idx="1318">
                  <c:v>1.2930999999999999</c:v>
                </c:pt>
                <c:pt idx="1319">
                  <c:v>1.3010999999999999</c:v>
                </c:pt>
                <c:pt idx="1320">
                  <c:v>1.3022</c:v>
                </c:pt>
                <c:pt idx="1321">
                  <c:v>1.3048</c:v>
                </c:pt>
                <c:pt idx="1322">
                  <c:v>1.3149</c:v>
                </c:pt>
                <c:pt idx="1323">
                  <c:v>1.3220000000000001</c:v>
                </c:pt>
                <c:pt idx="1324">
                  <c:v>1.3129</c:v>
                </c:pt>
                <c:pt idx="1325">
                  <c:v>1.3070999999999999</c:v>
                </c:pt>
                <c:pt idx="1326">
                  <c:v>1.3184</c:v>
                </c:pt>
                <c:pt idx="1327">
                  <c:v>1.3150999999999999</c:v>
                </c:pt>
                <c:pt idx="1328">
                  <c:v>1.3158000000000001</c:v>
                </c:pt>
                <c:pt idx="1329">
                  <c:v>1.3128</c:v>
                </c:pt>
                <c:pt idx="1330">
                  <c:v>1.3260000000000001</c:v>
                </c:pt>
                <c:pt idx="1331">
                  <c:v>1.3272999999999999</c:v>
                </c:pt>
                <c:pt idx="1332">
                  <c:v>1.3296999999999999</c:v>
                </c:pt>
                <c:pt idx="1333">
                  <c:v>1.3197000000000001</c:v>
                </c:pt>
                <c:pt idx="1334">
                  <c:v>1.3209</c:v>
                </c:pt>
                <c:pt idx="1335">
                  <c:v>1.3118000000000001</c:v>
                </c:pt>
                <c:pt idx="1336">
                  <c:v>1.3061</c:v>
                </c:pt>
                <c:pt idx="1337">
                  <c:v>1.3104</c:v>
                </c:pt>
                <c:pt idx="1338">
                  <c:v>1.3140000000000001</c:v>
                </c:pt>
                <c:pt idx="1339">
                  <c:v>1.3239000000000001</c:v>
                </c:pt>
                <c:pt idx="1340">
                  <c:v>1.3246</c:v>
                </c:pt>
                <c:pt idx="1341">
                  <c:v>1.3245</c:v>
                </c:pt>
                <c:pt idx="1342">
                  <c:v>1.3315999999999999</c:v>
                </c:pt>
                <c:pt idx="1343">
                  <c:v>1.3448</c:v>
                </c:pt>
                <c:pt idx="1344">
                  <c:v>1.3411</c:v>
                </c:pt>
                <c:pt idx="1345">
                  <c:v>1.3452999999999999</c:v>
                </c:pt>
                <c:pt idx="1346">
                  <c:v>1.3357000000000001</c:v>
                </c:pt>
                <c:pt idx="1347">
                  <c:v>1.3317000000000001</c:v>
                </c:pt>
                <c:pt idx="1348">
                  <c:v>1.3197999999999999</c:v>
                </c:pt>
                <c:pt idx="1349">
                  <c:v>1.3228</c:v>
                </c:pt>
                <c:pt idx="1350">
                  <c:v>1.3113999999999999</c:v>
                </c:pt>
                <c:pt idx="1351">
                  <c:v>1.3144</c:v>
                </c:pt>
                <c:pt idx="1352">
                  <c:v>1.3263</c:v>
                </c:pt>
                <c:pt idx="1353">
                  <c:v>1.3123</c:v>
                </c:pt>
                <c:pt idx="1354">
                  <c:v>1.3148</c:v>
                </c:pt>
                <c:pt idx="1355">
                  <c:v>1.3109999999999999</c:v>
                </c:pt>
                <c:pt idx="1356">
                  <c:v>1.3019000000000001</c:v>
                </c:pt>
                <c:pt idx="1357">
                  <c:v>1.3101</c:v>
                </c:pt>
                <c:pt idx="1358">
                  <c:v>1.3174999999999999</c:v>
                </c:pt>
                <c:pt idx="1359">
                  <c:v>1.3242</c:v>
                </c:pt>
                <c:pt idx="1360">
                  <c:v>1.323</c:v>
                </c:pt>
                <c:pt idx="1361">
                  <c:v>1.3197000000000001</c:v>
                </c:pt>
                <c:pt idx="1362">
                  <c:v>1.3184</c:v>
                </c:pt>
                <c:pt idx="1363">
                  <c:v>1.327</c:v>
                </c:pt>
                <c:pt idx="1364">
                  <c:v>1.3328</c:v>
                </c:pt>
                <c:pt idx="1365">
                  <c:v>1.3338000000000001</c:v>
                </c:pt>
                <c:pt idx="1366">
                  <c:v>1.3306</c:v>
                </c:pt>
                <c:pt idx="1367">
                  <c:v>1.3273999999999999</c:v>
                </c:pt>
                <c:pt idx="1368">
                  <c:v>1.3343</c:v>
                </c:pt>
                <c:pt idx="1369">
                  <c:v>1.3329</c:v>
                </c:pt>
                <c:pt idx="1370">
                  <c:v>1.333</c:v>
                </c:pt>
                <c:pt idx="1371">
                  <c:v>1.3134999999999999</c:v>
                </c:pt>
                <c:pt idx="1372">
                  <c:v>1.3063</c:v>
                </c:pt>
                <c:pt idx="1373">
                  <c:v>1.3096999999999999</c:v>
                </c:pt>
                <c:pt idx="1374">
                  <c:v>1.3129</c:v>
                </c:pt>
                <c:pt idx="1375">
                  <c:v>1.3089</c:v>
                </c:pt>
                <c:pt idx="1376">
                  <c:v>1.3119000000000001</c:v>
                </c:pt>
                <c:pt idx="1377">
                  <c:v>1.3176999999999999</c:v>
                </c:pt>
                <c:pt idx="1378">
                  <c:v>1.3078000000000001</c:v>
                </c:pt>
                <c:pt idx="1379">
                  <c:v>1.3091999999999999</c:v>
                </c:pt>
                <c:pt idx="1380">
                  <c:v>1.3124</c:v>
                </c:pt>
                <c:pt idx="1381">
                  <c:v>1.3115000000000001</c:v>
                </c:pt>
                <c:pt idx="1382">
                  <c:v>1.3124</c:v>
                </c:pt>
                <c:pt idx="1383">
                  <c:v>1.3219000000000001</c:v>
                </c:pt>
                <c:pt idx="1384">
                  <c:v>1.3136000000000001</c:v>
                </c:pt>
                <c:pt idx="1385">
                  <c:v>1.3197999999999999</c:v>
                </c:pt>
                <c:pt idx="1386">
                  <c:v>1.3201000000000001</c:v>
                </c:pt>
                <c:pt idx="1387">
                  <c:v>1.3235000000000001</c:v>
                </c:pt>
                <c:pt idx="1388">
                  <c:v>1.3254999999999999</c:v>
                </c:pt>
                <c:pt idx="1389">
                  <c:v>1.3229</c:v>
                </c:pt>
                <c:pt idx="1390">
                  <c:v>1.3222</c:v>
                </c:pt>
                <c:pt idx="1391">
                  <c:v>1.3167</c:v>
                </c:pt>
                <c:pt idx="1392">
                  <c:v>1.3145</c:v>
                </c:pt>
                <c:pt idx="1393">
                  <c:v>1.3084</c:v>
                </c:pt>
                <c:pt idx="1394">
                  <c:v>1.3061</c:v>
                </c:pt>
                <c:pt idx="1395">
                  <c:v>1.3009999999999999</c:v>
                </c:pt>
                <c:pt idx="1396">
                  <c:v>1.2950999999999999</c:v>
                </c:pt>
                <c:pt idx="1397">
                  <c:v>1.2962</c:v>
                </c:pt>
                <c:pt idx="1398">
                  <c:v>1.2917000000000001</c:v>
                </c:pt>
                <c:pt idx="1399">
                  <c:v>1.2846</c:v>
                </c:pt>
                <c:pt idx="1400">
                  <c:v>1.2768999999999999</c:v>
                </c:pt>
                <c:pt idx="1401">
                  <c:v>1.2744</c:v>
                </c:pt>
                <c:pt idx="1402">
                  <c:v>1.2715000000000001</c:v>
                </c:pt>
                <c:pt idx="1403">
                  <c:v>1.278</c:v>
                </c:pt>
                <c:pt idx="1404">
                  <c:v>1.2782</c:v>
                </c:pt>
                <c:pt idx="1405">
                  <c:v>1.2736000000000001</c:v>
                </c:pt>
                <c:pt idx="1406">
                  <c:v>1.256</c:v>
                </c:pt>
                <c:pt idx="1407">
                  <c:v>1.2544999999999999</c:v>
                </c:pt>
                <c:pt idx="1408">
                  <c:v>1.2517</c:v>
                </c:pt>
                <c:pt idx="1409">
                  <c:v>1.2530999999999999</c:v>
                </c:pt>
                <c:pt idx="1410">
                  <c:v>1.2483</c:v>
                </c:pt>
                <c:pt idx="1411">
                  <c:v>1.2405999999999999</c:v>
                </c:pt>
                <c:pt idx="1412">
                  <c:v>1.2363</c:v>
                </c:pt>
                <c:pt idx="1413">
                  <c:v>1.2434000000000001</c:v>
                </c:pt>
                <c:pt idx="1414">
                  <c:v>1.2477</c:v>
                </c:pt>
                <c:pt idx="1415">
                  <c:v>1.2439</c:v>
                </c:pt>
                <c:pt idx="1416">
                  <c:v>1.2559</c:v>
                </c:pt>
                <c:pt idx="1417">
                  <c:v>1.2565999999999999</c:v>
                </c:pt>
                <c:pt idx="1418">
                  <c:v>1.2517</c:v>
                </c:pt>
                <c:pt idx="1419">
                  <c:v>1.2496</c:v>
                </c:pt>
                <c:pt idx="1420">
                  <c:v>1.2484999999999999</c:v>
                </c:pt>
                <c:pt idx="1421">
                  <c:v>1.2582</c:v>
                </c:pt>
                <c:pt idx="1422">
                  <c:v>1.2597</c:v>
                </c:pt>
                <c:pt idx="1423">
                  <c:v>1.2638</c:v>
                </c:pt>
                <c:pt idx="1424">
                  <c:v>1.2563</c:v>
                </c:pt>
                <c:pt idx="1425">
                  <c:v>1.2692000000000001</c:v>
                </c:pt>
                <c:pt idx="1426">
                  <c:v>1.2692000000000001</c:v>
                </c:pt>
                <c:pt idx="1427">
                  <c:v>1.2565999999999999</c:v>
                </c:pt>
                <c:pt idx="1428">
                  <c:v>1.2570000000000001</c:v>
                </c:pt>
                <c:pt idx="1429">
                  <c:v>1.2498</c:v>
                </c:pt>
                <c:pt idx="1430">
                  <c:v>1.2494000000000001</c:v>
                </c:pt>
                <c:pt idx="1431">
                  <c:v>1.2475000000000001</c:v>
                </c:pt>
                <c:pt idx="1432">
                  <c:v>1.2425999999999999</c:v>
                </c:pt>
                <c:pt idx="1433">
                  <c:v>1.2666999999999999</c:v>
                </c:pt>
                <c:pt idx="1434">
                  <c:v>1.2591999999999999</c:v>
                </c:pt>
                <c:pt idx="1435">
                  <c:v>1.2612000000000001</c:v>
                </c:pt>
                <c:pt idx="1436">
                  <c:v>1.2543</c:v>
                </c:pt>
                <c:pt idx="1437">
                  <c:v>1.2393000000000001</c:v>
                </c:pt>
                <c:pt idx="1438">
                  <c:v>1.2291000000000001</c:v>
                </c:pt>
                <c:pt idx="1439">
                  <c:v>1.2309000000000001</c:v>
                </c:pt>
                <c:pt idx="1440">
                  <c:v>1.2256</c:v>
                </c:pt>
                <c:pt idx="1441">
                  <c:v>1.2254</c:v>
                </c:pt>
                <c:pt idx="1442">
                  <c:v>1.2198</c:v>
                </c:pt>
                <c:pt idx="1443">
                  <c:v>1.2248999999999999</c:v>
                </c:pt>
                <c:pt idx="1444">
                  <c:v>1.226</c:v>
                </c:pt>
                <c:pt idx="1445">
                  <c:v>1.2244999999999999</c:v>
                </c:pt>
                <c:pt idx="1446">
                  <c:v>1.2265999999999999</c:v>
                </c:pt>
                <c:pt idx="1447">
                  <c:v>1.2278</c:v>
                </c:pt>
                <c:pt idx="1448">
                  <c:v>1.2157</c:v>
                </c:pt>
                <c:pt idx="1449">
                  <c:v>1.2135</c:v>
                </c:pt>
                <c:pt idx="1450">
                  <c:v>1.2053</c:v>
                </c:pt>
                <c:pt idx="1451">
                  <c:v>1.2126000000000001</c:v>
                </c:pt>
                <c:pt idx="1452">
                  <c:v>1.2278</c:v>
                </c:pt>
                <c:pt idx="1453">
                  <c:v>1.2322</c:v>
                </c:pt>
                <c:pt idx="1454">
                  <c:v>1.2262</c:v>
                </c:pt>
                <c:pt idx="1455">
                  <c:v>1.2305999999999999</c:v>
                </c:pt>
                <c:pt idx="1456">
                  <c:v>1.23</c:v>
                </c:pt>
                <c:pt idx="1457">
                  <c:v>1.2163999999999999</c:v>
                </c:pt>
                <c:pt idx="1458">
                  <c:v>1.2386999999999999</c:v>
                </c:pt>
                <c:pt idx="1459">
                  <c:v>1.2410000000000001</c:v>
                </c:pt>
                <c:pt idx="1460">
                  <c:v>1.2419</c:v>
                </c:pt>
                <c:pt idx="1461">
                  <c:v>1.2366999999999999</c:v>
                </c:pt>
                <c:pt idx="1462">
                  <c:v>1.2282</c:v>
                </c:pt>
                <c:pt idx="1463">
                  <c:v>1.2288999999999999</c:v>
                </c:pt>
                <c:pt idx="1464">
                  <c:v>1.234</c:v>
                </c:pt>
                <c:pt idx="1465">
                  <c:v>1.2334000000000001</c:v>
                </c:pt>
                <c:pt idx="1466">
                  <c:v>1.2282999999999999</c:v>
                </c:pt>
                <c:pt idx="1467">
                  <c:v>1.2361</c:v>
                </c:pt>
                <c:pt idx="1468">
                  <c:v>1.2334000000000001</c:v>
                </c:pt>
                <c:pt idx="1469">
                  <c:v>1.2341</c:v>
                </c:pt>
                <c:pt idx="1470">
                  <c:v>1.2478</c:v>
                </c:pt>
                <c:pt idx="1471">
                  <c:v>1.2466999999999999</c:v>
                </c:pt>
                <c:pt idx="1472">
                  <c:v>1.2577</c:v>
                </c:pt>
                <c:pt idx="1473">
                  <c:v>1.2511999999999999</c:v>
                </c:pt>
                <c:pt idx="1474">
                  <c:v>1.2513000000000001</c:v>
                </c:pt>
                <c:pt idx="1475">
                  <c:v>1.2570999999999999</c:v>
                </c:pt>
                <c:pt idx="1476">
                  <c:v>1.2526999999999999</c:v>
                </c:pt>
                <c:pt idx="1477">
                  <c:v>1.2502</c:v>
                </c:pt>
                <c:pt idx="1478">
                  <c:v>1.2579</c:v>
                </c:pt>
                <c:pt idx="1479">
                  <c:v>1.2598</c:v>
                </c:pt>
                <c:pt idx="1480">
                  <c:v>1.2561</c:v>
                </c:pt>
                <c:pt idx="1481">
                  <c:v>1.2605</c:v>
                </c:pt>
                <c:pt idx="1482">
                  <c:v>1.2631000000000001</c:v>
                </c:pt>
                <c:pt idx="1483">
                  <c:v>1.2816000000000001</c:v>
                </c:pt>
                <c:pt idx="1484">
                  <c:v>1.2783</c:v>
                </c:pt>
                <c:pt idx="1485">
                  <c:v>1.2863</c:v>
                </c:pt>
                <c:pt idx="1486">
                  <c:v>1.2887999999999999</c:v>
                </c:pt>
                <c:pt idx="1487">
                  <c:v>1.2908999999999999</c:v>
                </c:pt>
                <c:pt idx="1488">
                  <c:v>1.3129999999999999</c:v>
                </c:pt>
                <c:pt idx="1489">
                  <c:v>1.3118000000000001</c:v>
                </c:pt>
                <c:pt idx="1490">
                  <c:v>1.3041</c:v>
                </c:pt>
                <c:pt idx="1491">
                  <c:v>1.3069</c:v>
                </c:pt>
                <c:pt idx="1492">
                  <c:v>1.2942</c:v>
                </c:pt>
                <c:pt idx="1493">
                  <c:v>1.298</c:v>
                </c:pt>
                <c:pt idx="1494">
                  <c:v>1.2915000000000001</c:v>
                </c:pt>
                <c:pt idx="1495">
                  <c:v>1.2951999999999999</c:v>
                </c:pt>
                <c:pt idx="1496">
                  <c:v>1.2862</c:v>
                </c:pt>
                <c:pt idx="1497">
                  <c:v>1.2896000000000001</c:v>
                </c:pt>
                <c:pt idx="1498">
                  <c:v>1.286</c:v>
                </c:pt>
                <c:pt idx="1499">
                  <c:v>1.2897000000000001</c:v>
                </c:pt>
                <c:pt idx="1500">
                  <c:v>1.2941</c:v>
                </c:pt>
                <c:pt idx="1501">
                  <c:v>1.2907999999999999</c:v>
                </c:pt>
                <c:pt idx="1502">
                  <c:v>1.3018000000000001</c:v>
                </c:pt>
                <c:pt idx="1503">
                  <c:v>1.3045</c:v>
                </c:pt>
                <c:pt idx="1504">
                  <c:v>1.2974999999999999</c:v>
                </c:pt>
                <c:pt idx="1505">
                  <c:v>1.2873999999999999</c:v>
                </c:pt>
                <c:pt idx="1506">
                  <c:v>1.2889999999999999</c:v>
                </c:pt>
                <c:pt idx="1507">
                  <c:v>1.2941</c:v>
                </c:pt>
                <c:pt idx="1508">
                  <c:v>1.2950999999999999</c:v>
                </c:pt>
                <c:pt idx="1509">
                  <c:v>1.2936000000000001</c:v>
                </c:pt>
                <c:pt idx="1510">
                  <c:v>1.3045</c:v>
                </c:pt>
                <c:pt idx="1511">
                  <c:v>1.3119000000000001</c:v>
                </c:pt>
                <c:pt idx="1512">
                  <c:v>1.3102</c:v>
                </c:pt>
                <c:pt idx="1513">
                  <c:v>1.3024</c:v>
                </c:pt>
                <c:pt idx="1514">
                  <c:v>1.3059000000000001</c:v>
                </c:pt>
                <c:pt idx="1515">
                  <c:v>1.2976000000000001</c:v>
                </c:pt>
                <c:pt idx="1516">
                  <c:v>1.2953999999999999</c:v>
                </c:pt>
                <c:pt idx="1517">
                  <c:v>1.2964</c:v>
                </c:pt>
                <c:pt idx="1518">
                  <c:v>1.2938000000000001</c:v>
                </c:pt>
                <c:pt idx="1519">
                  <c:v>1.29</c:v>
                </c:pt>
                <c:pt idx="1520">
                  <c:v>1.2965</c:v>
                </c:pt>
                <c:pt idx="1521">
                  <c:v>1.2969999999999999</c:v>
                </c:pt>
                <c:pt idx="1522">
                  <c:v>1.2932999999999999</c:v>
                </c:pt>
                <c:pt idx="1523">
                  <c:v>1.2835000000000001</c:v>
                </c:pt>
                <c:pt idx="1524">
                  <c:v>1.2779</c:v>
                </c:pt>
                <c:pt idx="1525">
                  <c:v>1.2814999999999999</c:v>
                </c:pt>
                <c:pt idx="1526">
                  <c:v>1.2762</c:v>
                </c:pt>
                <c:pt idx="1527">
                  <c:v>1.2737000000000001</c:v>
                </c:pt>
                <c:pt idx="1528">
                  <c:v>1.2713999999999999</c:v>
                </c:pt>
                <c:pt idx="1529">
                  <c:v>1.2713000000000001</c:v>
                </c:pt>
                <c:pt idx="1530">
                  <c:v>1.2709999999999999</c:v>
                </c:pt>
                <c:pt idx="1531">
                  <c:v>1.2746</c:v>
                </c:pt>
                <c:pt idx="1532">
                  <c:v>1.2772999999999999</c:v>
                </c:pt>
                <c:pt idx="1533">
                  <c:v>1.2743</c:v>
                </c:pt>
                <c:pt idx="1534">
                  <c:v>1.2802</c:v>
                </c:pt>
                <c:pt idx="1535">
                  <c:v>1.2806999999999999</c:v>
                </c:pt>
                <c:pt idx="1536">
                  <c:v>1.2827999999999999</c:v>
                </c:pt>
                <c:pt idx="1537">
                  <c:v>1.2859</c:v>
                </c:pt>
                <c:pt idx="1538">
                  <c:v>1.2976000000000001</c:v>
                </c:pt>
                <c:pt idx="1539">
                  <c:v>1.296</c:v>
                </c:pt>
                <c:pt idx="1540">
                  <c:v>1.2939000000000001</c:v>
                </c:pt>
                <c:pt idx="1541">
                  <c:v>1.2941</c:v>
                </c:pt>
                <c:pt idx="1542">
                  <c:v>1.2972000000000001</c:v>
                </c:pt>
                <c:pt idx="1543">
                  <c:v>1.2986</c:v>
                </c:pt>
                <c:pt idx="1544">
                  <c:v>1.3054999999999999</c:v>
                </c:pt>
                <c:pt idx="1545">
                  <c:v>1.3091999999999999</c:v>
                </c:pt>
                <c:pt idx="1546">
                  <c:v>1.3086</c:v>
                </c:pt>
                <c:pt idx="1547">
                  <c:v>1.2953999999999999</c:v>
                </c:pt>
                <c:pt idx="1548">
                  <c:v>1.2927</c:v>
                </c:pt>
                <c:pt idx="1549">
                  <c:v>1.2937000000000001</c:v>
                </c:pt>
                <c:pt idx="1550">
                  <c:v>1.2999000000000001</c:v>
                </c:pt>
                <c:pt idx="1551">
                  <c:v>1.3088</c:v>
                </c:pt>
                <c:pt idx="1552">
                  <c:v>1.3069999999999999</c:v>
                </c:pt>
                <c:pt idx="1553">
                  <c:v>1.3163</c:v>
                </c:pt>
                <c:pt idx="1554">
                  <c:v>1.3157000000000001</c:v>
                </c:pt>
                <c:pt idx="1555">
                  <c:v>1.323</c:v>
                </c:pt>
                <c:pt idx="1556">
                  <c:v>1.3245</c:v>
                </c:pt>
                <c:pt idx="1557">
                  <c:v>1.3240000000000001</c:v>
                </c:pt>
                <c:pt idx="1558">
                  <c:v>1.3188</c:v>
                </c:pt>
                <c:pt idx="1559">
                  <c:v>1.3187</c:v>
                </c:pt>
                <c:pt idx="1560">
                  <c:v>1.3184</c:v>
                </c:pt>
                <c:pt idx="1561">
                  <c:v>1.3223</c:v>
                </c:pt>
                <c:pt idx="1562">
                  <c:v>1.321</c:v>
                </c:pt>
                <c:pt idx="1563">
                  <c:v>1.3216000000000001</c:v>
                </c:pt>
                <c:pt idx="1564">
                  <c:v>1.3197000000000001</c:v>
                </c:pt>
                <c:pt idx="1565">
                  <c:v>1.3205</c:v>
                </c:pt>
                <c:pt idx="1566">
                  <c:v>1.3169</c:v>
                </c:pt>
                <c:pt idx="1567">
                  <c:v>1.3110999999999999</c:v>
                </c:pt>
                <c:pt idx="1568">
                  <c:v>1.3069</c:v>
                </c:pt>
                <c:pt idx="1569">
                  <c:v>1.3108</c:v>
                </c:pt>
                <c:pt idx="1570">
                  <c:v>1.3069999999999999</c:v>
                </c:pt>
                <c:pt idx="1571">
                  <c:v>1.3069</c:v>
                </c:pt>
                <c:pt idx="1572">
                  <c:v>1.3260000000000001</c:v>
                </c:pt>
                <c:pt idx="1573">
                  <c:v>1.3343</c:v>
                </c:pt>
                <c:pt idx="1574">
                  <c:v>1.3362000000000001</c:v>
                </c:pt>
                <c:pt idx="1575">
                  <c:v>1.3334999999999999</c:v>
                </c:pt>
                <c:pt idx="1576">
                  <c:v>1.3284</c:v>
                </c:pt>
                <c:pt idx="1577">
                  <c:v>1.3364</c:v>
                </c:pt>
                <c:pt idx="1578">
                  <c:v>1.3321000000000001</c:v>
                </c:pt>
                <c:pt idx="1579">
                  <c:v>1.3317000000000001</c:v>
                </c:pt>
                <c:pt idx="1580">
                  <c:v>1.3306</c:v>
                </c:pt>
                <c:pt idx="1581">
                  <c:v>1.3307</c:v>
                </c:pt>
                <c:pt idx="1582">
                  <c:v>1.3372999999999999</c:v>
                </c:pt>
                <c:pt idx="1583">
                  <c:v>1.3464</c:v>
                </c:pt>
                <c:pt idx="1584">
                  <c:v>1.3458000000000001</c:v>
                </c:pt>
                <c:pt idx="1585">
                  <c:v>1.3481000000000001</c:v>
                </c:pt>
                <c:pt idx="1586">
                  <c:v>1.3573999999999999</c:v>
                </c:pt>
                <c:pt idx="1587">
                  <c:v>1.3585</c:v>
                </c:pt>
                <c:pt idx="1588">
                  <c:v>1.3639999999999999</c:v>
                </c:pt>
                <c:pt idx="1589">
                  <c:v>1.3534999999999999</c:v>
                </c:pt>
                <c:pt idx="1590">
                  <c:v>1.3585</c:v>
                </c:pt>
                <c:pt idx="1591">
                  <c:v>1.3513999999999999</c:v>
                </c:pt>
                <c:pt idx="1592">
                  <c:v>1.3401000000000001</c:v>
                </c:pt>
                <c:pt idx="1593">
                  <c:v>1.3365</c:v>
                </c:pt>
                <c:pt idx="1594">
                  <c:v>1.3409</c:v>
                </c:pt>
                <c:pt idx="1595">
                  <c:v>1.3463000000000001</c:v>
                </c:pt>
                <c:pt idx="1596">
                  <c:v>1.3452999999999999</c:v>
                </c:pt>
                <c:pt idx="1597">
                  <c:v>1.3340000000000001</c:v>
                </c:pt>
                <c:pt idx="1598">
                  <c:v>1.3360000000000001</c:v>
                </c:pt>
                <c:pt idx="1599">
                  <c:v>1.3352999999999999</c:v>
                </c:pt>
                <c:pt idx="1600">
                  <c:v>1.3387</c:v>
                </c:pt>
                <c:pt idx="1601">
                  <c:v>1.3344</c:v>
                </c:pt>
                <c:pt idx="1602">
                  <c:v>1.3201000000000001</c:v>
                </c:pt>
                <c:pt idx="1603">
                  <c:v>1.3193999999999999</c:v>
                </c:pt>
                <c:pt idx="1604">
                  <c:v>1.3192999999999999</c:v>
                </c:pt>
                <c:pt idx="1605">
                  <c:v>1.3052999999999999</c:v>
                </c:pt>
                <c:pt idx="1606">
                  <c:v>1.3099000000000001</c:v>
                </c:pt>
                <c:pt idx="1607">
                  <c:v>1.3084</c:v>
                </c:pt>
                <c:pt idx="1608">
                  <c:v>1.3022</c:v>
                </c:pt>
                <c:pt idx="1609">
                  <c:v>1.3008999999999999</c:v>
                </c:pt>
                <c:pt idx="1610">
                  <c:v>1.3025</c:v>
                </c:pt>
                <c:pt idx="1611">
                  <c:v>1.2989999999999999</c:v>
                </c:pt>
                <c:pt idx="1612">
                  <c:v>1.3096999999999999</c:v>
                </c:pt>
                <c:pt idx="1613">
                  <c:v>1.3005</c:v>
                </c:pt>
                <c:pt idx="1614">
                  <c:v>1.3030999999999999</c:v>
                </c:pt>
                <c:pt idx="1615">
                  <c:v>1.3023</c:v>
                </c:pt>
                <c:pt idx="1616">
                  <c:v>1.2970999999999999</c:v>
                </c:pt>
                <c:pt idx="1617">
                  <c:v>1.3008</c:v>
                </c:pt>
                <c:pt idx="1618">
                  <c:v>1.3075999999999999</c:v>
                </c:pt>
                <c:pt idx="1619">
                  <c:v>1.2957000000000001</c:v>
                </c:pt>
                <c:pt idx="1620">
                  <c:v>1.2878000000000001</c:v>
                </c:pt>
                <c:pt idx="1621">
                  <c:v>1.2941</c:v>
                </c:pt>
                <c:pt idx="1622">
                  <c:v>1.2911999999999999</c:v>
                </c:pt>
                <c:pt idx="1623">
                  <c:v>1.2988999999999999</c:v>
                </c:pt>
                <c:pt idx="1624">
                  <c:v>1.2878000000000001</c:v>
                </c:pt>
                <c:pt idx="1625">
                  <c:v>1.2854000000000001</c:v>
                </c:pt>
                <c:pt idx="1626">
                  <c:v>1.2772000000000001</c:v>
                </c:pt>
                <c:pt idx="1627">
                  <c:v>1.2821</c:v>
                </c:pt>
                <c:pt idx="1628">
                  <c:v>1.2819</c:v>
                </c:pt>
                <c:pt idx="1629">
                  <c:v>1.2852000000000001</c:v>
                </c:pt>
                <c:pt idx="1630">
                  <c:v>1.2826</c:v>
                </c:pt>
                <c:pt idx="1631">
                  <c:v>1.2845</c:v>
                </c:pt>
                <c:pt idx="1632">
                  <c:v>1.2877000000000001</c:v>
                </c:pt>
                <c:pt idx="1633">
                  <c:v>1.2990999999999999</c:v>
                </c:pt>
                <c:pt idx="1634">
                  <c:v>1.3008999999999999</c:v>
                </c:pt>
                <c:pt idx="1635">
                  <c:v>1.3082</c:v>
                </c:pt>
                <c:pt idx="1636">
                  <c:v>1.3062</c:v>
                </c:pt>
                <c:pt idx="1637">
                  <c:v>1.3124</c:v>
                </c:pt>
                <c:pt idx="1638">
                  <c:v>1.3113000000000001</c:v>
                </c:pt>
                <c:pt idx="1639">
                  <c:v>1.3070999999999999</c:v>
                </c:pt>
                <c:pt idx="1640">
                  <c:v>1.3174000000000001</c:v>
                </c:pt>
                <c:pt idx="1641">
                  <c:v>1.3025</c:v>
                </c:pt>
                <c:pt idx="1642">
                  <c:v>1.3079000000000001</c:v>
                </c:pt>
                <c:pt idx="1643">
                  <c:v>1.3052000000000001</c:v>
                </c:pt>
                <c:pt idx="1644">
                  <c:v>1.3048</c:v>
                </c:pt>
                <c:pt idx="1645">
                  <c:v>1.3009999999999999</c:v>
                </c:pt>
                <c:pt idx="1646">
                  <c:v>1.3006</c:v>
                </c:pt>
                <c:pt idx="1647">
                  <c:v>1.3007</c:v>
                </c:pt>
                <c:pt idx="1648">
                  <c:v>1.3029999999999999</c:v>
                </c:pt>
                <c:pt idx="1649">
                  <c:v>1.3085</c:v>
                </c:pt>
                <c:pt idx="1650">
                  <c:v>1.3158000000000001</c:v>
                </c:pt>
                <c:pt idx="1651">
                  <c:v>1.3190999999999999</c:v>
                </c:pt>
                <c:pt idx="1652">
                  <c:v>1.3069999999999999</c:v>
                </c:pt>
                <c:pt idx="1653">
                  <c:v>1.3113999999999999</c:v>
                </c:pt>
                <c:pt idx="1654">
                  <c:v>1.3075000000000001</c:v>
                </c:pt>
                <c:pt idx="1655">
                  <c:v>1.3084</c:v>
                </c:pt>
                <c:pt idx="1656">
                  <c:v>1.3170999999999999</c:v>
                </c:pt>
                <c:pt idx="1657">
                  <c:v>1.3111999999999999</c:v>
                </c:pt>
                <c:pt idx="1658">
                  <c:v>1.2988999999999999</c:v>
                </c:pt>
                <c:pt idx="1659">
                  <c:v>1.2976000000000001</c:v>
                </c:pt>
                <c:pt idx="1660">
                  <c:v>1.2953000000000001</c:v>
                </c:pt>
                <c:pt idx="1661">
                  <c:v>1.2861</c:v>
                </c:pt>
                <c:pt idx="1662">
                  <c:v>1.2898000000000001</c:v>
                </c:pt>
                <c:pt idx="1663">
                  <c:v>1.2839</c:v>
                </c:pt>
                <c:pt idx="1664">
                  <c:v>1.2873999999999999</c:v>
                </c:pt>
                <c:pt idx="1665">
                  <c:v>1.2913999999999999</c:v>
                </c:pt>
                <c:pt idx="1666">
                  <c:v>1.2867</c:v>
                </c:pt>
                <c:pt idx="1667">
                  <c:v>1.2932999999999999</c:v>
                </c:pt>
                <c:pt idx="1668">
                  <c:v>1.2932000000000001</c:v>
                </c:pt>
                <c:pt idx="1669">
                  <c:v>1.2929999999999999</c:v>
                </c:pt>
                <c:pt idx="1670">
                  <c:v>1.2865</c:v>
                </c:pt>
                <c:pt idx="1671">
                  <c:v>1.2936000000000001</c:v>
                </c:pt>
                <c:pt idx="1672">
                  <c:v>1.3046</c:v>
                </c:pt>
                <c:pt idx="1673">
                  <c:v>1.2999000000000001</c:v>
                </c:pt>
                <c:pt idx="1674">
                  <c:v>1.3083</c:v>
                </c:pt>
                <c:pt idx="1675">
                  <c:v>1.3070999999999999</c:v>
                </c:pt>
                <c:pt idx="1676">
                  <c:v>1.3089</c:v>
                </c:pt>
                <c:pt idx="1677">
                  <c:v>1.3250999999999999</c:v>
                </c:pt>
                <c:pt idx="1678">
                  <c:v>1.3218000000000001</c:v>
                </c:pt>
                <c:pt idx="1679">
                  <c:v>1.3232999999999999</c:v>
                </c:pt>
                <c:pt idx="1680">
                  <c:v>1.3277999999999999</c:v>
                </c:pt>
                <c:pt idx="1681">
                  <c:v>1.3340000000000001</c:v>
                </c:pt>
                <c:pt idx="1682">
                  <c:v>1.3326</c:v>
                </c:pt>
                <c:pt idx="1683">
                  <c:v>1.3347</c:v>
                </c:pt>
                <c:pt idx="1684">
                  <c:v>1.3331999999999999</c:v>
                </c:pt>
                <c:pt idx="1685">
                  <c:v>1.3395000000000001</c:v>
                </c:pt>
                <c:pt idx="1686">
                  <c:v>1.3402000000000001</c:v>
                </c:pt>
                <c:pt idx="1687">
                  <c:v>1.3239000000000001</c:v>
                </c:pt>
                <c:pt idx="1688">
                  <c:v>1.3122</c:v>
                </c:pt>
                <c:pt idx="1689">
                  <c:v>1.3096999999999999</c:v>
                </c:pt>
                <c:pt idx="1690">
                  <c:v>1.3099000000000001</c:v>
                </c:pt>
                <c:pt idx="1691">
                  <c:v>1.3008</c:v>
                </c:pt>
                <c:pt idx="1692">
                  <c:v>1.3033999999999999</c:v>
                </c:pt>
                <c:pt idx="1693">
                  <c:v>1.3009999999999999</c:v>
                </c:pt>
                <c:pt idx="1694">
                  <c:v>1.3054000000000001</c:v>
                </c:pt>
                <c:pt idx="1695">
                  <c:v>1.3019000000000001</c:v>
                </c:pt>
                <c:pt idx="1696">
                  <c:v>1.3012999999999999</c:v>
                </c:pt>
                <c:pt idx="1697">
                  <c:v>1.2922</c:v>
                </c:pt>
                <c:pt idx="1698">
                  <c:v>1.2828999999999999</c:v>
                </c:pt>
                <c:pt idx="1699">
                  <c:v>1.2867999999999999</c:v>
                </c:pt>
                <c:pt idx="1700">
                  <c:v>1.2791999999999999</c:v>
                </c:pt>
                <c:pt idx="1701">
                  <c:v>1.2850999999999999</c:v>
                </c:pt>
                <c:pt idx="1702">
                  <c:v>1.3022</c:v>
                </c:pt>
                <c:pt idx="1703">
                  <c:v>1.3067</c:v>
                </c:pt>
                <c:pt idx="1704">
                  <c:v>1.3050999999999999</c:v>
                </c:pt>
                <c:pt idx="1705">
                  <c:v>1.3144</c:v>
                </c:pt>
                <c:pt idx="1706">
                  <c:v>1.3139000000000001</c:v>
                </c:pt>
                <c:pt idx="1707">
                  <c:v>1.3085</c:v>
                </c:pt>
                <c:pt idx="1708">
                  <c:v>1.3143</c:v>
                </c:pt>
                <c:pt idx="1709">
                  <c:v>1.3191999999999999</c:v>
                </c:pt>
                <c:pt idx="1710">
                  <c:v>1.3211999999999999</c:v>
                </c:pt>
                <c:pt idx="1711">
                  <c:v>1.3206</c:v>
                </c:pt>
                <c:pt idx="1712">
                  <c:v>1.3229</c:v>
                </c:pt>
                <c:pt idx="1713">
                  <c:v>1.3279000000000001</c:v>
                </c:pt>
                <c:pt idx="1714">
                  <c:v>1.3262</c:v>
                </c:pt>
                <c:pt idx="1715">
                  <c:v>1.3254000000000001</c:v>
                </c:pt>
                <c:pt idx="1716">
                  <c:v>1.3275999999999999</c:v>
                </c:pt>
                <c:pt idx="1717">
                  <c:v>1.3214000000000001</c:v>
                </c:pt>
                <c:pt idx="1718">
                  <c:v>1.3275999999999999</c:v>
                </c:pt>
                <c:pt idx="1719">
                  <c:v>1.3262</c:v>
                </c:pt>
                <c:pt idx="1720">
                  <c:v>1.3299000000000001</c:v>
                </c:pt>
                <c:pt idx="1721">
                  <c:v>1.3328</c:v>
                </c:pt>
                <c:pt idx="1722">
                  <c:v>1.3391</c:v>
                </c:pt>
                <c:pt idx="1723">
                  <c:v>1.3342000000000001</c:v>
                </c:pt>
                <c:pt idx="1724">
                  <c:v>1.3307</c:v>
                </c:pt>
                <c:pt idx="1725">
                  <c:v>1.3252999999999999</c:v>
                </c:pt>
                <c:pt idx="1726">
                  <c:v>1.3256000000000001</c:v>
                </c:pt>
                <c:pt idx="1727">
                  <c:v>1.3260000000000001</c:v>
                </c:pt>
                <c:pt idx="1728">
                  <c:v>1.3329</c:v>
                </c:pt>
                <c:pt idx="1729">
                  <c:v>1.3341000000000001</c:v>
                </c:pt>
                <c:pt idx="1730">
                  <c:v>1.3420000000000001</c:v>
                </c:pt>
                <c:pt idx="1731">
                  <c:v>1.3373999999999999</c:v>
                </c:pt>
                <c:pt idx="1732">
                  <c:v>1.3357999999999999</c:v>
                </c:pt>
                <c:pt idx="1733">
                  <c:v>1.3383</c:v>
                </c:pt>
                <c:pt idx="1734">
                  <c:v>1.3368</c:v>
                </c:pt>
                <c:pt idx="1735">
                  <c:v>1.3388</c:v>
                </c:pt>
                <c:pt idx="1736">
                  <c:v>1.3332999999999999</c:v>
                </c:pt>
                <c:pt idx="1737">
                  <c:v>1.3240000000000001</c:v>
                </c:pt>
                <c:pt idx="1738">
                  <c:v>1.3222</c:v>
                </c:pt>
                <c:pt idx="1739">
                  <c:v>1.3195000000000001</c:v>
                </c:pt>
                <c:pt idx="1740">
                  <c:v>1.3170999999999999</c:v>
                </c:pt>
                <c:pt idx="1741">
                  <c:v>1.3209</c:v>
                </c:pt>
                <c:pt idx="1742">
                  <c:v>1.3127</c:v>
                </c:pt>
                <c:pt idx="1743">
                  <c:v>1.3178000000000001</c:v>
                </c:pt>
                <c:pt idx="1744">
                  <c:v>1.3258000000000001</c:v>
                </c:pt>
                <c:pt idx="1745">
                  <c:v>1.3260000000000001</c:v>
                </c:pt>
                <c:pt idx="1746">
                  <c:v>1.3301000000000001</c:v>
                </c:pt>
                <c:pt idx="1747">
                  <c:v>1.3310999999999999</c:v>
                </c:pt>
                <c:pt idx="1748">
                  <c:v>1.3294000000000001</c:v>
                </c:pt>
                <c:pt idx="1749">
                  <c:v>1.3338999999999999</c:v>
                </c:pt>
                <c:pt idx="1750">
                  <c:v>1.3355000000000001</c:v>
                </c:pt>
                <c:pt idx="1751">
                  <c:v>1.3357999999999999</c:v>
                </c:pt>
                <c:pt idx="1752">
                  <c:v>1.3514999999999999</c:v>
                </c:pt>
                <c:pt idx="1753">
                  <c:v>1.3524</c:v>
                </c:pt>
                <c:pt idx="1754">
                  <c:v>1.3514999999999999</c:v>
                </c:pt>
                <c:pt idx="1755">
                  <c:v>1.3492999999999999</c:v>
                </c:pt>
                <c:pt idx="1756">
                  <c:v>1.3528</c:v>
                </c:pt>
                <c:pt idx="1757">
                  <c:v>1.3472999999999999</c:v>
                </c:pt>
                <c:pt idx="1758">
                  <c:v>1.3522000000000001</c:v>
                </c:pt>
                <c:pt idx="1759">
                  <c:v>1.3532</c:v>
                </c:pt>
                <c:pt idx="1760">
                  <c:v>1.3525</c:v>
                </c:pt>
                <c:pt idx="1761">
                  <c:v>1.3583000000000001</c:v>
                </c:pt>
                <c:pt idx="1762">
                  <c:v>1.3624000000000001</c:v>
                </c:pt>
                <c:pt idx="1763">
                  <c:v>1.3557999999999999</c:v>
                </c:pt>
                <c:pt idx="1764">
                  <c:v>1.3574999999999999</c:v>
                </c:pt>
                <c:pt idx="1765">
                  <c:v>1.3573999999999999</c:v>
                </c:pt>
                <c:pt idx="1766">
                  <c:v>1.3511</c:v>
                </c:pt>
                <c:pt idx="1767">
                  <c:v>1.3522000000000001</c:v>
                </c:pt>
                <c:pt idx="1768">
                  <c:v>1.3544</c:v>
                </c:pt>
                <c:pt idx="1769">
                  <c:v>1.3574999999999999</c:v>
                </c:pt>
                <c:pt idx="1770">
                  <c:v>1.3498000000000001</c:v>
                </c:pt>
                <c:pt idx="1771">
                  <c:v>1.351</c:v>
                </c:pt>
                <c:pt idx="1772">
                  <c:v>1.3663000000000001</c:v>
                </c:pt>
                <c:pt idx="1773">
                  <c:v>1.3687</c:v>
                </c:pt>
                <c:pt idx="1774">
                  <c:v>1.3675999999999999</c:v>
                </c:pt>
                <c:pt idx="1775">
                  <c:v>1.3788</c:v>
                </c:pt>
                <c:pt idx="1776">
                  <c:v>1.3789</c:v>
                </c:pt>
                <c:pt idx="1777">
                  <c:v>1.3805000000000001</c:v>
                </c:pt>
                <c:pt idx="1778">
                  <c:v>1.3801999999999999</c:v>
                </c:pt>
                <c:pt idx="1779">
                  <c:v>1.3791</c:v>
                </c:pt>
                <c:pt idx="1780">
                  <c:v>1.3745000000000001</c:v>
                </c:pt>
                <c:pt idx="1781">
                  <c:v>1.3771</c:v>
                </c:pt>
                <c:pt idx="1782">
                  <c:v>1.3599000000000001</c:v>
                </c:pt>
                <c:pt idx="1783">
                  <c:v>1.3487</c:v>
                </c:pt>
                <c:pt idx="1784">
                  <c:v>1.3511</c:v>
                </c:pt>
                <c:pt idx="1785">
                  <c:v>1.3469</c:v>
                </c:pt>
                <c:pt idx="1786">
                  <c:v>1.3526</c:v>
                </c:pt>
                <c:pt idx="1787">
                  <c:v>1.3405</c:v>
                </c:pt>
                <c:pt idx="1788">
                  <c:v>1.3367</c:v>
                </c:pt>
                <c:pt idx="1789">
                  <c:v>1.3403</c:v>
                </c:pt>
                <c:pt idx="1790">
                  <c:v>1.3442000000000001</c:v>
                </c:pt>
                <c:pt idx="1791">
                  <c:v>1.3453999999999999</c:v>
                </c:pt>
                <c:pt idx="1792">
                  <c:v>1.3472</c:v>
                </c:pt>
                <c:pt idx="1793">
                  <c:v>1.3496000000000001</c:v>
                </c:pt>
                <c:pt idx="1794">
                  <c:v>1.3508</c:v>
                </c:pt>
                <c:pt idx="1795">
                  <c:v>1.3536000000000001</c:v>
                </c:pt>
                <c:pt idx="1796">
                  <c:v>1.3437999999999999</c:v>
                </c:pt>
                <c:pt idx="1797">
                  <c:v>1.3458999999999999</c:v>
                </c:pt>
                <c:pt idx="1798">
                  <c:v>1.3557999999999999</c:v>
                </c:pt>
                <c:pt idx="1799">
                  <c:v>1.3513999999999999</c:v>
                </c:pt>
                <c:pt idx="1800">
                  <c:v>1.3557000000000001</c:v>
                </c:pt>
                <c:pt idx="1801">
                  <c:v>1.357</c:v>
                </c:pt>
                <c:pt idx="1802">
                  <c:v>1.3595999999999999</c:v>
                </c:pt>
                <c:pt idx="1803">
                  <c:v>1.3591</c:v>
                </c:pt>
                <c:pt idx="1804">
                  <c:v>1.3551</c:v>
                </c:pt>
                <c:pt idx="1805">
                  <c:v>1.3599999999999999</c:v>
                </c:pt>
                <c:pt idx="1806">
                  <c:v>1.3594999999999999</c:v>
                </c:pt>
                <c:pt idx="1807">
                  <c:v>1.3665</c:v>
                </c:pt>
                <c:pt idx="1808">
                  <c:v>1.3706</c:v>
                </c:pt>
                <c:pt idx="1809">
                  <c:v>1.3723000000000001</c:v>
                </c:pt>
                <c:pt idx="1810">
                  <c:v>1.3769</c:v>
                </c:pt>
                <c:pt idx="1811">
                  <c:v>1.3803000000000001</c:v>
                </c:pt>
                <c:pt idx="1812">
                  <c:v>1.3748</c:v>
                </c:pt>
                <c:pt idx="1813">
                  <c:v>1.3742000000000001</c:v>
                </c:pt>
                <c:pt idx="1814">
                  <c:v>1.3746</c:v>
                </c:pt>
                <c:pt idx="1815">
                  <c:v>1.3755999999999999</c:v>
                </c:pt>
                <c:pt idx="1816">
                  <c:v>1.3755999999999999</c:v>
                </c:pt>
                <c:pt idx="1817">
                  <c:v>1.3665</c:v>
                </c:pt>
                <c:pt idx="1818">
                  <c:v>1.3673</c:v>
                </c:pt>
                <c:pt idx="1819">
                  <c:v>1.3698999999999999</c:v>
                </c:pt>
                <c:pt idx="1820">
                  <c:v>1.3682000000000001</c:v>
                </c:pt>
                <c:pt idx="1821">
                  <c:v>1.3685</c:v>
                </c:pt>
                <c:pt idx="1822">
                  <c:v>1.3691</c:v>
                </c:pt>
                <c:pt idx="1823">
                  <c:v>1.3749</c:v>
                </c:pt>
                <c:pt idx="1824">
                  <c:v>1.38</c:v>
                </c:pt>
                <c:pt idx="1825">
                  <c:v>1.3789</c:v>
                </c:pt>
                <c:pt idx="1826">
                  <c:v>1.3766</c:v>
                </c:pt>
                <c:pt idx="1827">
                  <c:v>1.3674999999999999</c:v>
                </c:pt>
                <c:pt idx="1828">
                  <c:v>1.3589</c:v>
                </c:pt>
                <c:pt idx="1829">
                  <c:v>1.3639000000000001</c:v>
                </c:pt>
                <c:pt idx="1830">
                  <c:v>1.3629</c:v>
                </c:pt>
                <c:pt idx="1831">
                  <c:v>1.3571</c:v>
                </c:pt>
                <c:pt idx="1832">
                  <c:v>1.3583000000000001</c:v>
                </c:pt>
                <c:pt idx="1833">
                  <c:v>1.367</c:v>
                </c:pt>
                <c:pt idx="1834">
                  <c:v>1.3653999999999999</c:v>
                </c:pt>
                <c:pt idx="1835">
                  <c:v>1.3683000000000001</c:v>
                </c:pt>
                <c:pt idx="1836">
                  <c:v>1.3593999999999999</c:v>
                </c:pt>
                <c:pt idx="1837">
                  <c:v>1.3593</c:v>
                </c:pt>
                <c:pt idx="1838">
                  <c:v>1.3541000000000001</c:v>
                </c:pt>
                <c:pt idx="1839">
                  <c:v>1.3559999999999999</c:v>
                </c:pt>
                <c:pt idx="1840">
                  <c:v>1.3551</c:v>
                </c:pt>
                <c:pt idx="1841">
                  <c:v>1.3551</c:v>
                </c:pt>
                <c:pt idx="1842">
                  <c:v>1.3674999999999999</c:v>
                </c:pt>
                <c:pt idx="1843">
                  <c:v>1.3677999999999999</c:v>
                </c:pt>
                <c:pt idx="1844">
                  <c:v>1.3677999999999999</c:v>
                </c:pt>
                <c:pt idx="1845">
                  <c:v>1.3663000000000001</c:v>
                </c:pt>
                <c:pt idx="1846">
                  <c:v>1.3660000000000001</c:v>
                </c:pt>
                <c:pt idx="1847">
                  <c:v>1.3552</c:v>
                </c:pt>
                <c:pt idx="1848">
                  <c:v>1.3486</c:v>
                </c:pt>
                <c:pt idx="1849">
                  <c:v>1.3517000000000001</c:v>
                </c:pt>
                <c:pt idx="1850">
                  <c:v>1.3521000000000001</c:v>
                </c:pt>
                <c:pt idx="1851">
                  <c:v>1.3532999999999999</c:v>
                </c:pt>
                <c:pt idx="1852">
                  <c:v>1.3601000000000001</c:v>
                </c:pt>
                <c:pt idx="1853">
                  <c:v>1.3634999999999999</c:v>
                </c:pt>
                <c:pt idx="1854">
                  <c:v>1.3642000000000001</c:v>
                </c:pt>
                <c:pt idx="1855">
                  <c:v>1.3649</c:v>
                </c:pt>
                <c:pt idx="1856">
                  <c:v>1.3585</c:v>
                </c:pt>
                <c:pt idx="1857">
                  <c:v>1.367</c:v>
                </c:pt>
                <c:pt idx="1858">
                  <c:v>1.3693</c:v>
                </c:pt>
                <c:pt idx="1859">
                  <c:v>1.3695999999999999</c:v>
                </c:pt>
                <c:pt idx="1860">
                  <c:v>1.3754</c:v>
                </c:pt>
                <c:pt idx="1861">
                  <c:v>1.3752</c:v>
                </c:pt>
                <c:pt idx="1862">
                  <c:v>1.3700999999999999</c:v>
                </c:pt>
                <c:pt idx="1863">
                  <c:v>1.3746</c:v>
                </c:pt>
                <c:pt idx="1864">
                  <c:v>1.3736999999999999</c:v>
                </c:pt>
                <c:pt idx="1865">
                  <c:v>1.3752</c:v>
                </c:pt>
                <c:pt idx="1866">
                  <c:v>1.3672</c:v>
                </c:pt>
                <c:pt idx="1867">
                  <c:v>1.3712</c:v>
                </c:pt>
                <c:pt idx="1868">
                  <c:v>1.3801999999999999</c:v>
                </c:pt>
                <c:pt idx="1869">
                  <c:v>1.3735999999999999</c:v>
                </c:pt>
                <c:pt idx="1870">
                  <c:v>1.3733</c:v>
                </c:pt>
                <c:pt idx="1871">
                  <c:v>1.3734999999999999</c:v>
                </c:pt>
                <c:pt idx="1872">
                  <c:v>1.3858999999999999</c:v>
                </c:pt>
                <c:pt idx="1873">
                  <c:v>1.3875</c:v>
                </c:pt>
                <c:pt idx="1874">
                  <c:v>1.3874</c:v>
                </c:pt>
                <c:pt idx="1875">
                  <c:v>1.3864000000000001</c:v>
                </c:pt>
                <c:pt idx="1876">
                  <c:v>1.3902999999999999</c:v>
                </c:pt>
                <c:pt idx="1877">
                  <c:v>1.3857999999999999</c:v>
                </c:pt>
                <c:pt idx="1878">
                  <c:v>1.3914</c:v>
                </c:pt>
                <c:pt idx="1879">
                  <c:v>1.3925000000000001</c:v>
                </c:pt>
                <c:pt idx="1880">
                  <c:v>1.3921999999999999</c:v>
                </c:pt>
                <c:pt idx="1881">
                  <c:v>1.3915999999999999</c:v>
                </c:pt>
                <c:pt idx="1882">
                  <c:v>1.3775999999999999</c:v>
                </c:pt>
                <c:pt idx="1883">
                  <c:v>1.3794</c:v>
                </c:pt>
                <c:pt idx="1884">
                  <c:v>1.3875999999999999</c:v>
                </c:pt>
                <c:pt idx="1885">
                  <c:v>1.3827</c:v>
                </c:pt>
                <c:pt idx="1886">
                  <c:v>1.3789</c:v>
                </c:pt>
                <c:pt idx="1887">
                  <c:v>1.3746</c:v>
                </c:pt>
                <c:pt idx="1888">
                  <c:v>1.3752</c:v>
                </c:pt>
                <c:pt idx="1889">
                  <c:v>1.3772</c:v>
                </c:pt>
                <c:pt idx="1890">
                  <c:v>1.3797999999999999</c:v>
                </c:pt>
                <c:pt idx="1891">
                  <c:v>1.3767</c:v>
                </c:pt>
                <c:pt idx="1892">
                  <c:v>1.3721000000000001</c:v>
                </c:pt>
                <c:pt idx="1893">
                  <c:v>1.3705000000000001</c:v>
                </c:pt>
                <c:pt idx="1894">
                  <c:v>1.3738999999999999</c:v>
                </c:pt>
                <c:pt idx="1895">
                  <c:v>1.3795999999999999</c:v>
                </c:pt>
                <c:pt idx="1896">
                  <c:v>1.3809</c:v>
                </c:pt>
                <c:pt idx="1897">
                  <c:v>1.3887</c:v>
                </c:pt>
                <c:pt idx="1898">
                  <c:v>1.3885000000000001</c:v>
                </c:pt>
                <c:pt idx="1899">
                  <c:v>1.3828</c:v>
                </c:pt>
                <c:pt idx="1900">
                  <c:v>1.3818999999999999</c:v>
                </c:pt>
                <c:pt idx="1901">
                  <c:v>1.3831</c:v>
                </c:pt>
                <c:pt idx="1902">
                  <c:v>1.3818999999999999</c:v>
                </c:pt>
                <c:pt idx="1903">
                  <c:v>1.3813</c:v>
                </c:pt>
                <c:pt idx="1904">
                  <c:v>1.3792</c:v>
                </c:pt>
                <c:pt idx="1905">
                  <c:v>1.38</c:v>
                </c:pt>
                <c:pt idx="1906">
                  <c:v>1.3818999999999999</c:v>
                </c:pt>
                <c:pt idx="1907">
                  <c:v>1.3824000000000001</c:v>
                </c:pt>
                <c:pt idx="1908">
                  <c:v>1.3834</c:v>
                </c:pt>
                <c:pt idx="1909">
                  <c:v>1.3847</c:v>
                </c:pt>
                <c:pt idx="1910">
                  <c:v>1.3811</c:v>
                </c:pt>
                <c:pt idx="1911">
                  <c:v>1.3866000000000001</c:v>
                </c:pt>
                <c:pt idx="1912">
                  <c:v>1.3868</c:v>
                </c:pt>
                <c:pt idx="1913">
                  <c:v>1.3869</c:v>
                </c:pt>
                <c:pt idx="1914">
                  <c:v>1.3875999999999999</c:v>
                </c:pt>
                <c:pt idx="1915">
                  <c:v>1.3925000000000001</c:v>
                </c:pt>
                <c:pt idx="1916">
                  <c:v>1.3919999999999999</c:v>
                </c:pt>
                <c:pt idx="1917">
                  <c:v>1.3860999999999999</c:v>
                </c:pt>
                <c:pt idx="1918">
                  <c:v>1.3757999999999999</c:v>
                </c:pt>
                <c:pt idx="1919">
                  <c:v>1.3756999999999999</c:v>
                </c:pt>
                <c:pt idx="1920">
                  <c:v>1.3698999999999999</c:v>
                </c:pt>
                <c:pt idx="1921">
                  <c:v>1.3708</c:v>
                </c:pt>
                <c:pt idx="1922">
                  <c:v>1.3707</c:v>
                </c:pt>
                <c:pt idx="1923">
                  <c:v>1.3694</c:v>
                </c:pt>
                <c:pt idx="1924">
                  <c:v>1.371</c:v>
                </c:pt>
                <c:pt idx="1925">
                  <c:v>1.3689</c:v>
                </c:pt>
                <c:pt idx="1926">
                  <c:v>1.3663000000000001</c:v>
                </c:pt>
                <c:pt idx="1927">
                  <c:v>1.365</c:v>
                </c:pt>
                <c:pt idx="1928">
                  <c:v>1.3629</c:v>
                </c:pt>
                <c:pt idx="1929">
                  <c:v>1.3645</c:v>
                </c:pt>
                <c:pt idx="1930">
                  <c:v>1.3615999999999999</c:v>
                </c:pt>
                <c:pt idx="1931">
                  <c:v>1.3592</c:v>
                </c:pt>
                <c:pt idx="1932">
                  <c:v>1.3609</c:v>
                </c:pt>
                <c:pt idx="1933">
                  <c:v>1.3634999999999999</c:v>
                </c:pt>
                <c:pt idx="1934">
                  <c:v>1.3595999999999999</c:v>
                </c:pt>
                <c:pt idx="1935">
                  <c:v>1.3633</c:v>
                </c:pt>
                <c:pt idx="1936">
                  <c:v>1.3608</c:v>
                </c:pt>
                <c:pt idx="1937">
                  <c:v>1.3637000000000001</c:v>
                </c:pt>
                <c:pt idx="1938">
                  <c:v>1.3643000000000001</c:v>
                </c:pt>
                <c:pt idx="1939">
                  <c:v>1.3586</c:v>
                </c:pt>
                <c:pt idx="1940">
                  <c:v>1.3546</c:v>
                </c:pt>
                <c:pt idx="1941">
                  <c:v>1.3536000000000001</c:v>
                </c:pt>
                <c:pt idx="1942">
                  <c:v>1.3547</c:v>
                </c:pt>
                <c:pt idx="1943">
                  <c:v>1.3540000000000001</c:v>
                </c:pt>
                <c:pt idx="1944">
                  <c:v>1.357</c:v>
                </c:pt>
                <c:pt idx="1945">
                  <c:v>1.3545</c:v>
                </c:pt>
                <c:pt idx="1946">
                  <c:v>1.3574999999999999</c:v>
                </c:pt>
                <c:pt idx="1947">
                  <c:v>1.3620999999999999</c:v>
                </c:pt>
                <c:pt idx="1948">
                  <c:v>1.3599999999999999</c:v>
                </c:pt>
                <c:pt idx="1949">
                  <c:v>1.3595999999999999</c:v>
                </c:pt>
                <c:pt idx="1950">
                  <c:v>1.3587</c:v>
                </c:pt>
                <c:pt idx="1951">
                  <c:v>1.3637999999999999</c:v>
                </c:pt>
                <c:pt idx="1952">
                  <c:v>1.3612</c:v>
                </c:pt>
                <c:pt idx="1953">
                  <c:v>1.3649</c:v>
                </c:pt>
                <c:pt idx="1954">
                  <c:v>1.369</c:v>
                </c:pt>
                <c:pt idx="1955">
                  <c:v>1.3691</c:v>
                </c:pt>
                <c:pt idx="1956">
                  <c:v>1.3652</c:v>
                </c:pt>
                <c:pt idx="1957">
                  <c:v>1.3603000000000001</c:v>
                </c:pt>
                <c:pt idx="1958">
                  <c:v>1.3594999999999999</c:v>
                </c:pt>
                <c:pt idx="1959">
                  <c:v>1.3606</c:v>
                </c:pt>
                <c:pt idx="1960">
                  <c:v>1.3607</c:v>
                </c:pt>
                <c:pt idx="1961">
                  <c:v>1.3627</c:v>
                </c:pt>
                <c:pt idx="1962">
                  <c:v>1.3597999999999999</c:v>
                </c:pt>
                <c:pt idx="1963">
                  <c:v>1.3608</c:v>
                </c:pt>
                <c:pt idx="1964">
                  <c:v>1.3612</c:v>
                </c:pt>
                <c:pt idx="1965">
                  <c:v>1.3568</c:v>
                </c:pt>
                <c:pt idx="1966">
                  <c:v>1.3528</c:v>
                </c:pt>
                <c:pt idx="1967">
                  <c:v>1.3524</c:v>
                </c:pt>
                <c:pt idx="1968">
                  <c:v>1.3524</c:v>
                </c:pt>
                <c:pt idx="1969">
                  <c:v>1.3521000000000001</c:v>
                </c:pt>
                <c:pt idx="1970">
                  <c:v>1.3467</c:v>
                </c:pt>
                <c:pt idx="1971">
                  <c:v>1.3463000000000001</c:v>
                </c:pt>
                <c:pt idx="1972">
                  <c:v>1.347</c:v>
                </c:pt>
                <c:pt idx="1973">
                  <c:v>1.343</c:v>
                </c:pt>
                <c:pt idx="1974">
                  <c:v>1.3442000000000001</c:v>
                </c:pt>
                <c:pt idx="1975">
                  <c:v>1.3411</c:v>
                </c:pt>
                <c:pt idx="1976">
                  <c:v>1.3378999999999999</c:v>
                </c:pt>
                <c:pt idx="1977">
                  <c:v>1.3385</c:v>
                </c:pt>
                <c:pt idx="1978">
                  <c:v>1.3427</c:v>
                </c:pt>
                <c:pt idx="1979">
                  <c:v>1.3416999999999999</c:v>
                </c:pt>
                <c:pt idx="1980">
                  <c:v>1.3369</c:v>
                </c:pt>
                <c:pt idx="1981">
                  <c:v>1.3369</c:v>
                </c:pt>
                <c:pt idx="1982">
                  <c:v>1.3351</c:v>
                </c:pt>
                <c:pt idx="1983">
                  <c:v>1.341</c:v>
                </c:pt>
                <c:pt idx="1984">
                  <c:v>1.3386</c:v>
                </c:pt>
                <c:pt idx="1985">
                  <c:v>1.3360000000000001</c:v>
                </c:pt>
                <c:pt idx="1986">
                  <c:v>1.3371</c:v>
                </c:pt>
                <c:pt idx="1987">
                  <c:v>1.3369</c:v>
                </c:pt>
                <c:pt idx="1988">
                  <c:v>1.3401000000000001</c:v>
                </c:pt>
                <c:pt idx="1989">
                  <c:v>1.3362000000000001</c:v>
                </c:pt>
                <c:pt idx="1990">
                  <c:v>1.3317999999999999</c:v>
                </c:pt>
                <c:pt idx="1991">
                  <c:v>1.329</c:v>
                </c:pt>
                <c:pt idx="1992">
                  <c:v>1.3279000000000001</c:v>
                </c:pt>
                <c:pt idx="1993">
                  <c:v>1.3242</c:v>
                </c:pt>
                <c:pt idx="1994">
                  <c:v>1.3197999999999999</c:v>
                </c:pt>
                <c:pt idx="1995">
                  <c:v>1.319</c:v>
                </c:pt>
                <c:pt idx="1996">
                  <c:v>1.3192999999999999</c:v>
                </c:pt>
                <c:pt idx="1997">
                  <c:v>1.3174999999999999</c:v>
                </c:pt>
                <c:pt idx="1998">
                  <c:v>1.3131999999999999</c:v>
                </c:pt>
                <c:pt idx="1999">
                  <c:v>1.3130999999999999</c:v>
                </c:pt>
                <c:pt idx="2000">
                  <c:v>1.3125</c:v>
                </c:pt>
                <c:pt idx="2001">
                  <c:v>1.3141</c:v>
                </c:pt>
                <c:pt idx="2002">
                  <c:v>1.2946</c:v>
                </c:pt>
                <c:pt idx="2003">
                  <c:v>1.2950999999999999</c:v>
                </c:pt>
                <c:pt idx="2004">
                  <c:v>1.2934000000000001</c:v>
                </c:pt>
                <c:pt idx="2005">
                  <c:v>1.2916000000000001</c:v>
                </c:pt>
                <c:pt idx="2006">
                  <c:v>1.2902</c:v>
                </c:pt>
                <c:pt idx="2007">
                  <c:v>1.2939000000000001</c:v>
                </c:pt>
                <c:pt idx="2008">
                  <c:v>1.2963</c:v>
                </c:pt>
                <c:pt idx="2009">
                  <c:v>1.2932000000000001</c:v>
                </c:pt>
                <c:pt idx="2010">
                  <c:v>1.2965</c:v>
                </c:pt>
                <c:pt idx="2011">
                  <c:v>1.2950999999999999</c:v>
                </c:pt>
                <c:pt idx="2012">
                  <c:v>1.2923</c:v>
                </c:pt>
                <c:pt idx="2013">
                  <c:v>1.2828999999999999</c:v>
                </c:pt>
                <c:pt idx="2014">
                  <c:v>1.2831999999999999</c:v>
                </c:pt>
                <c:pt idx="2015">
                  <c:v>1.2847999999999999</c:v>
                </c:pt>
                <c:pt idx="2016">
                  <c:v>1.2786999999999999</c:v>
                </c:pt>
                <c:pt idx="2017">
                  <c:v>1.2741</c:v>
                </c:pt>
                <c:pt idx="2018">
                  <c:v>1.2684</c:v>
                </c:pt>
                <c:pt idx="2019">
                  <c:v>1.2697000000000001</c:v>
                </c:pt>
                <c:pt idx="2020">
                  <c:v>1.2629000000000001</c:v>
                </c:pt>
                <c:pt idx="2021">
                  <c:v>1.2608999999999999</c:v>
                </c:pt>
                <c:pt idx="2022">
                  <c:v>1.2676000000000001</c:v>
                </c:pt>
                <c:pt idx="2023">
                  <c:v>1.2516</c:v>
                </c:pt>
                <c:pt idx="2024">
                  <c:v>1.2595000000000001</c:v>
                </c:pt>
                <c:pt idx="2025">
                  <c:v>1.2652000000000001</c:v>
                </c:pt>
                <c:pt idx="2026">
                  <c:v>1.2678</c:v>
                </c:pt>
                <c:pt idx="2027">
                  <c:v>1.2685999999999999</c:v>
                </c:pt>
                <c:pt idx="2028">
                  <c:v>1.2627999999999999</c:v>
                </c:pt>
                <c:pt idx="2029">
                  <c:v>1.2665999999999999</c:v>
                </c:pt>
                <c:pt idx="2030">
                  <c:v>1.266</c:v>
                </c:pt>
                <c:pt idx="2031">
                  <c:v>1.2791000000000001</c:v>
                </c:pt>
                <c:pt idx="2032">
                  <c:v>1.2825</c:v>
                </c:pt>
                <c:pt idx="2033">
                  <c:v>1.2761</c:v>
                </c:pt>
                <c:pt idx="2034">
                  <c:v>1.2795000000000001</c:v>
                </c:pt>
                <c:pt idx="2035">
                  <c:v>1.2732999999999999</c:v>
                </c:pt>
                <c:pt idx="2036">
                  <c:v>1.2664</c:v>
                </c:pt>
                <c:pt idx="2037">
                  <c:v>1.2642</c:v>
                </c:pt>
                <c:pt idx="2038">
                  <c:v>1.2671000000000001</c:v>
                </c:pt>
                <c:pt idx="2039">
                  <c:v>1.2704</c:v>
                </c:pt>
                <c:pt idx="2040">
                  <c:v>1.2739</c:v>
                </c:pt>
                <c:pt idx="2041">
                  <c:v>1.2732999999999999</c:v>
                </c:pt>
                <c:pt idx="2042">
                  <c:v>1.2608999999999999</c:v>
                </c:pt>
                <c:pt idx="2043">
                  <c:v>1.2524999999999999</c:v>
                </c:pt>
                <c:pt idx="2044">
                  <c:v>1.2484999999999999</c:v>
                </c:pt>
                <c:pt idx="2045">
                  <c:v>1.2544999999999999</c:v>
                </c:pt>
                <c:pt idx="2046">
                  <c:v>1.2492000000000001</c:v>
                </c:pt>
                <c:pt idx="2047">
                  <c:v>1.2398</c:v>
                </c:pt>
                <c:pt idx="2048">
                  <c:v>1.2455000000000001</c:v>
                </c:pt>
                <c:pt idx="2049">
                  <c:v>1.2426999999999999</c:v>
                </c:pt>
                <c:pt idx="2050">
                  <c:v>1.2464</c:v>
                </c:pt>
                <c:pt idx="2051">
                  <c:v>1.2439</c:v>
                </c:pt>
                <c:pt idx="2052">
                  <c:v>1.2464999999999999</c:v>
                </c:pt>
                <c:pt idx="2053">
                  <c:v>1.2524999999999999</c:v>
                </c:pt>
                <c:pt idx="2054">
                  <c:v>1.2447999999999999</c:v>
                </c:pt>
                <c:pt idx="2055">
                  <c:v>1.2530999999999999</c:v>
                </c:pt>
                <c:pt idx="2056">
                  <c:v>1.2549999999999999</c:v>
                </c:pt>
                <c:pt idx="2057">
                  <c:v>1.2539</c:v>
                </c:pt>
                <c:pt idx="2058">
                  <c:v>1.2391000000000001</c:v>
                </c:pt>
                <c:pt idx="2059">
                  <c:v>1.2426999999999999</c:v>
                </c:pt>
                <c:pt idx="2060">
                  <c:v>1.246</c:v>
                </c:pt>
                <c:pt idx="2061">
                  <c:v>1.2504999999999999</c:v>
                </c:pt>
                <c:pt idx="2062">
                  <c:v>1.2472000000000001</c:v>
                </c:pt>
                <c:pt idx="2063">
                  <c:v>1.2452000000000001</c:v>
                </c:pt>
                <c:pt idx="2064">
                  <c:v>1.2494000000000001</c:v>
                </c:pt>
                <c:pt idx="2065">
                  <c:v>1.2385999999999999</c:v>
                </c:pt>
                <c:pt idx="2066">
                  <c:v>1.2303999999999999</c:v>
                </c:pt>
                <c:pt idx="2067">
                  <c:v>1.2375</c:v>
                </c:pt>
                <c:pt idx="2068">
                  <c:v>1.2282999999999999</c:v>
                </c:pt>
                <c:pt idx="2069">
                  <c:v>1.2315</c:v>
                </c:pt>
                <c:pt idx="2070">
                  <c:v>1.2394000000000001</c:v>
                </c:pt>
                <c:pt idx="2071">
                  <c:v>1.2427999999999999</c:v>
                </c:pt>
                <c:pt idx="2072">
                  <c:v>1.2386999999999999</c:v>
                </c:pt>
                <c:pt idx="2073">
                  <c:v>1.2462</c:v>
                </c:pt>
                <c:pt idx="2074">
                  <c:v>1.2438</c:v>
                </c:pt>
                <c:pt idx="2075">
                  <c:v>1.2509000000000001</c:v>
                </c:pt>
                <c:pt idx="2076">
                  <c:v>1.2413000000000001</c:v>
                </c:pt>
                <c:pt idx="2077">
                  <c:v>1.2283999999999999</c:v>
                </c:pt>
                <c:pt idx="2078">
                  <c:v>1.2229000000000001</c:v>
                </c:pt>
                <c:pt idx="2079">
                  <c:v>1.2252000000000001</c:v>
                </c:pt>
                <c:pt idx="2080">
                  <c:v>1.2176</c:v>
                </c:pt>
                <c:pt idx="2081">
                  <c:v>1.2190000000000001</c:v>
                </c:pt>
                <c:pt idx="2082">
                  <c:v>1.2234</c:v>
                </c:pt>
                <c:pt idx="2083">
                  <c:v>1.2182999999999999</c:v>
                </c:pt>
                <c:pt idx="2084">
                  <c:v>1.2172000000000001</c:v>
                </c:pt>
                <c:pt idx="2085">
                  <c:v>1.2157</c:v>
                </c:pt>
                <c:pt idx="2086">
                  <c:v>1.21</c:v>
                </c:pt>
                <c:pt idx="2087">
                  <c:v>1.2099</c:v>
                </c:pt>
                <c:pt idx="2088">
                  <c:v>1.2001999999999999</c:v>
                </c:pt>
                <c:pt idx="2089">
                  <c:v>1.1922999999999999</c:v>
                </c:pt>
                <c:pt idx="2090">
                  <c:v>1.1921999999999999</c:v>
                </c:pt>
                <c:pt idx="2091">
                  <c:v>1.1830000000000001</c:v>
                </c:pt>
                <c:pt idx="2092">
                  <c:v>1.1817</c:v>
                </c:pt>
                <c:pt idx="2093">
                  <c:v>1.1841999999999999</c:v>
                </c:pt>
                <c:pt idx="2094">
                  <c:v>1.1826000000000001</c:v>
                </c:pt>
                <c:pt idx="2095">
                  <c:v>1.1785000000000001</c:v>
                </c:pt>
                <c:pt idx="2096">
                  <c:v>1.1788000000000001</c:v>
                </c:pt>
                <c:pt idx="2097">
                  <c:v>1.1600999999999999</c:v>
                </c:pt>
                <c:pt idx="2098">
                  <c:v>1.1567000000000001</c:v>
                </c:pt>
                <c:pt idx="2099">
                  <c:v>1.1609</c:v>
                </c:pt>
                <c:pt idx="2100">
                  <c:v>1.1548</c:v>
                </c:pt>
                <c:pt idx="2101">
                  <c:v>1.1574</c:v>
                </c:pt>
                <c:pt idx="2102">
                  <c:v>1.1383000000000001</c:v>
                </c:pt>
                <c:pt idx="2103">
                  <c:v>1.1204000000000001</c:v>
                </c:pt>
                <c:pt idx="2104">
                  <c:v>1.1280000000000001</c:v>
                </c:pt>
                <c:pt idx="2105">
                  <c:v>1.1353</c:v>
                </c:pt>
                <c:pt idx="2106">
                  <c:v>1.1354</c:v>
                </c:pt>
                <c:pt idx="2107">
                  <c:v>1.1304000000000001</c:v>
                </c:pt>
                <c:pt idx="2108">
                  <c:v>1.1291</c:v>
                </c:pt>
                <c:pt idx="2109">
                  <c:v>1.1333</c:v>
                </c:pt>
                <c:pt idx="2110">
                  <c:v>1.1471</c:v>
                </c:pt>
                <c:pt idx="2111">
                  <c:v>1.1415</c:v>
                </c:pt>
                <c:pt idx="2112">
                  <c:v>1.1451</c:v>
                </c:pt>
                <c:pt idx="2113">
                  <c:v>1.1315999999999999</c:v>
                </c:pt>
                <c:pt idx="2114">
                  <c:v>1.1329</c:v>
                </c:pt>
                <c:pt idx="2115">
                  <c:v>1.1312</c:v>
                </c:pt>
                <c:pt idx="2116">
                  <c:v>1.1294</c:v>
                </c:pt>
                <c:pt idx="2117">
                  <c:v>1.1388</c:v>
                </c:pt>
                <c:pt idx="2118">
                  <c:v>1.1394</c:v>
                </c:pt>
                <c:pt idx="2119">
                  <c:v>1.1356999999999999</c:v>
                </c:pt>
                <c:pt idx="2120">
                  <c:v>1.1417999999999999</c:v>
                </c:pt>
                <c:pt idx="2121">
                  <c:v>1.1343000000000001</c:v>
                </c:pt>
                <c:pt idx="2122">
                  <c:v>1.1373</c:v>
                </c:pt>
                <c:pt idx="2123">
                  <c:v>1.1381000000000001</c:v>
                </c:pt>
                <c:pt idx="2124">
                  <c:v>1.1332</c:v>
                </c:pt>
                <c:pt idx="2125">
                  <c:v>1.1335999999999999</c:v>
                </c:pt>
                <c:pt idx="2126">
                  <c:v>1.1363000000000001</c:v>
                </c:pt>
                <c:pt idx="2127">
                  <c:v>1.1194999999999999</c:v>
                </c:pt>
                <c:pt idx="2128">
                  <c:v>1.1195999999999999</c:v>
                </c:pt>
                <c:pt idx="2129">
                  <c:v>1.1177999999999999</c:v>
                </c:pt>
                <c:pt idx="2130">
                  <c:v>1.1202000000000001</c:v>
                </c:pt>
                <c:pt idx="2131">
                  <c:v>1.1073</c:v>
                </c:pt>
                <c:pt idx="2132">
                  <c:v>1.1016999999999999</c:v>
                </c:pt>
                <c:pt idx="2133">
                  <c:v>1.0844</c:v>
                </c:pt>
                <c:pt idx="2134">
                  <c:v>1.0860000000000001</c:v>
                </c:pt>
                <c:pt idx="2135">
                  <c:v>1.0719000000000001</c:v>
                </c:pt>
                <c:pt idx="2136">
                  <c:v>1.0531999999999999</c:v>
                </c:pt>
                <c:pt idx="2137">
                  <c:v>1.0609</c:v>
                </c:pt>
                <c:pt idx="2138">
                  <c:v>1.0496000000000001</c:v>
                </c:pt>
                <c:pt idx="2139">
                  <c:v>1.0589999999999999</c:v>
                </c:pt>
                <c:pt idx="2140">
                  <c:v>1.0594999999999999</c:v>
                </c:pt>
                <c:pt idx="2141">
                  <c:v>1.0658000000000001</c:v>
                </c:pt>
                <c:pt idx="2142">
                  <c:v>1.0634999999999999</c:v>
                </c:pt>
                <c:pt idx="2143">
                  <c:v>1.0821000000000001</c:v>
                </c:pt>
                <c:pt idx="2144">
                  <c:v>1.0931999999999999</c:v>
                </c:pt>
                <c:pt idx="2145">
                  <c:v>1.0920000000000001</c:v>
                </c:pt>
                <c:pt idx="2146">
                  <c:v>1.0969</c:v>
                </c:pt>
                <c:pt idx="2147">
                  <c:v>1.0866</c:v>
                </c:pt>
                <c:pt idx="2148">
                  <c:v>1.0889</c:v>
                </c:pt>
                <c:pt idx="2149">
                  <c:v>1.0820000000000001</c:v>
                </c:pt>
                <c:pt idx="2150">
                  <c:v>1.0728</c:v>
                </c:pt>
                <c:pt idx="2151">
                  <c:v>1.0780000000000001</c:v>
                </c:pt>
                <c:pt idx="2152">
                  <c:v>1.0880000000000001</c:v>
                </c:pt>
                <c:pt idx="2153">
                  <c:v>1.0969</c:v>
                </c:pt>
                <c:pt idx="2154">
                  <c:v>1.0993999999999999</c:v>
                </c:pt>
                <c:pt idx="2155">
                  <c:v>1.0851</c:v>
                </c:pt>
                <c:pt idx="2156">
                  <c:v>1.0819000000000001</c:v>
                </c:pt>
                <c:pt idx="2157">
                  <c:v>1.0668</c:v>
                </c:pt>
                <c:pt idx="2158">
                  <c:v>1.0604</c:v>
                </c:pt>
                <c:pt idx="2159">
                  <c:v>1.0582</c:v>
                </c:pt>
                <c:pt idx="2160">
                  <c:v>1.0659000000000001</c:v>
                </c:pt>
                <c:pt idx="2161">
                  <c:v>1.0619000000000001</c:v>
                </c:pt>
                <c:pt idx="2162">
                  <c:v>1.073</c:v>
                </c:pt>
                <c:pt idx="2163">
                  <c:v>1.0806</c:v>
                </c:pt>
                <c:pt idx="2164">
                  <c:v>1.0749</c:v>
                </c:pt>
                <c:pt idx="2165">
                  <c:v>1.0753999999999999</c:v>
                </c:pt>
                <c:pt idx="2166">
                  <c:v>1.0728</c:v>
                </c:pt>
                <c:pt idx="2167">
                  <c:v>1.0824</c:v>
                </c:pt>
                <c:pt idx="2168">
                  <c:v>1.0872999999999999</c:v>
                </c:pt>
                <c:pt idx="2169">
                  <c:v>1.0907</c:v>
                </c:pt>
                <c:pt idx="2170">
                  <c:v>1.0969</c:v>
                </c:pt>
                <c:pt idx="2171">
                  <c:v>1.1144000000000001</c:v>
                </c:pt>
                <c:pt idx="2172">
                  <c:v>1.1214</c:v>
                </c:pt>
                <c:pt idx="2173">
                  <c:v>1.1198999999999999</c:v>
                </c:pt>
                <c:pt idx="2174">
                  <c:v>1.1158999999999999</c:v>
                </c:pt>
                <c:pt idx="2175">
                  <c:v>1.1201000000000001</c:v>
                </c:pt>
                <c:pt idx="2176">
                  <c:v>1.1323000000000001</c:v>
                </c:pt>
                <c:pt idx="2177">
                  <c:v>1.1267</c:v>
                </c:pt>
                <c:pt idx="2178">
                  <c:v>1.1198999999999999</c:v>
                </c:pt>
                <c:pt idx="2179">
                  <c:v>1.1157999999999999</c:v>
                </c:pt>
                <c:pt idx="2180">
                  <c:v>1.1236999999999999</c:v>
                </c:pt>
                <c:pt idx="2181">
                  <c:v>1.1371</c:v>
                </c:pt>
                <c:pt idx="2182">
                  <c:v>1.1378999999999999</c:v>
                </c:pt>
                <c:pt idx="2183">
                  <c:v>1.1451</c:v>
                </c:pt>
                <c:pt idx="2184">
                  <c:v>1.1351</c:v>
                </c:pt>
                <c:pt idx="2185">
                  <c:v>1.1147</c:v>
                </c:pt>
                <c:pt idx="2186">
                  <c:v>1.1097999999999999</c:v>
                </c:pt>
                <c:pt idx="2187">
                  <c:v>1.1133</c:v>
                </c:pt>
                <c:pt idx="2188">
                  <c:v>1.1012999999999999</c:v>
                </c:pt>
                <c:pt idx="2189">
                  <c:v>1.0985</c:v>
                </c:pt>
                <c:pt idx="2190">
                  <c:v>1.0891</c:v>
                </c:pt>
                <c:pt idx="2191">
                  <c:v>1.0882000000000001</c:v>
                </c:pt>
                <c:pt idx="2192">
                  <c:v>1.093</c:v>
                </c:pt>
                <c:pt idx="2193">
                  <c:v>1.0986</c:v>
                </c:pt>
                <c:pt idx="2194">
                  <c:v>1.0919000000000001</c:v>
                </c:pt>
                <c:pt idx="2195">
                  <c:v>1.1174999999999999</c:v>
                </c:pt>
                <c:pt idx="2196">
                  <c:v>1.1254999999999999</c:v>
                </c:pt>
                <c:pt idx="2197">
                  <c:v>1.1288</c:v>
                </c:pt>
                <c:pt idx="2198">
                  <c:v>1.1113999999999999</c:v>
                </c:pt>
                <c:pt idx="2199">
                  <c:v>1.1233</c:v>
                </c:pt>
                <c:pt idx="2200">
                  <c:v>1.127</c:v>
                </c:pt>
                <c:pt idx="2201">
                  <c:v>1.1304000000000001</c:v>
                </c:pt>
                <c:pt idx="2202">
                  <c:v>1.1240000000000001</c:v>
                </c:pt>
                <c:pt idx="2203">
                  <c:v>1.1266</c:v>
                </c:pt>
                <c:pt idx="2204">
                  <c:v>1.1282000000000001</c:v>
                </c:pt>
                <c:pt idx="2205">
                  <c:v>1.1242000000000001</c:v>
                </c:pt>
                <c:pt idx="2206">
                  <c:v>1.1265000000000001</c:v>
                </c:pt>
                <c:pt idx="2207">
                  <c:v>1.1374</c:v>
                </c:pt>
                <c:pt idx="2208">
                  <c:v>1.1352</c:v>
                </c:pt>
                <c:pt idx="2209">
                  <c:v>1.1363000000000001</c:v>
                </c:pt>
                <c:pt idx="2210">
                  <c:v>1.1173</c:v>
                </c:pt>
                <c:pt idx="2211">
                  <c:v>1.1185</c:v>
                </c:pt>
                <c:pt idx="2212">
                  <c:v>1.1206</c:v>
                </c:pt>
                <c:pt idx="2213">
                  <c:v>1.1167</c:v>
                </c:pt>
                <c:pt idx="2214">
                  <c:v>1.1213</c:v>
                </c:pt>
                <c:pt idx="2215">
                  <c:v>1.1153</c:v>
                </c:pt>
                <c:pt idx="2216">
                  <c:v>1.1075999999999999</c:v>
                </c:pt>
                <c:pt idx="2217">
                  <c:v>1.1095999999999999</c:v>
                </c:pt>
                <c:pt idx="2218">
                  <c:v>1.1113999999999999</c:v>
                </c:pt>
                <c:pt idx="2219">
                  <c:v>1.1074999999999999</c:v>
                </c:pt>
                <c:pt idx="2220">
                  <c:v>1.0940000000000001</c:v>
                </c:pt>
                <c:pt idx="2221">
                  <c:v>1.1049</c:v>
                </c:pt>
                <c:pt idx="2222">
                  <c:v>1.1003000000000001</c:v>
                </c:pt>
                <c:pt idx="2223">
                  <c:v>1.1162000000000001</c:v>
                </c:pt>
                <c:pt idx="2224">
                  <c:v>1.1021000000000001</c:v>
                </c:pt>
                <c:pt idx="2225">
                  <c:v>1.101</c:v>
                </c:pt>
                <c:pt idx="2226">
                  <c:v>1.0947</c:v>
                </c:pt>
                <c:pt idx="2227">
                  <c:v>1.0875999999999999</c:v>
                </c:pt>
                <c:pt idx="2228">
                  <c:v>1.083</c:v>
                </c:pt>
                <c:pt idx="2229">
                  <c:v>1.0841000000000001</c:v>
                </c:pt>
                <c:pt idx="2230">
                  <c:v>1.0960000000000001</c:v>
                </c:pt>
                <c:pt idx="2231">
                  <c:v>1.0903</c:v>
                </c:pt>
                <c:pt idx="2232">
                  <c:v>1.0992999999999999</c:v>
                </c:pt>
                <c:pt idx="2233">
                  <c:v>1.0984</c:v>
                </c:pt>
                <c:pt idx="2234">
                  <c:v>1.1112</c:v>
                </c:pt>
                <c:pt idx="2235">
                  <c:v>1.1048</c:v>
                </c:pt>
                <c:pt idx="2236">
                  <c:v>1.1034999999999999</c:v>
                </c:pt>
                <c:pt idx="2237">
                  <c:v>1.0912999999999999</c:v>
                </c:pt>
                <c:pt idx="2238">
                  <c:v>1.0984</c:v>
                </c:pt>
                <c:pt idx="2239">
                  <c:v>1.0960000000000001</c:v>
                </c:pt>
                <c:pt idx="2240">
                  <c:v>1.0962000000000001</c:v>
                </c:pt>
                <c:pt idx="2241">
                  <c:v>1.0872999999999999</c:v>
                </c:pt>
                <c:pt idx="2242">
                  <c:v>1.0925</c:v>
                </c:pt>
                <c:pt idx="2243">
                  <c:v>1.0967</c:v>
                </c:pt>
                <c:pt idx="2244">
                  <c:v>1.1025</c:v>
                </c:pt>
                <c:pt idx="2245">
                  <c:v>1.1019000000000001</c:v>
                </c:pt>
                <c:pt idx="2246">
                  <c:v>1.1174999999999999</c:v>
                </c:pt>
                <c:pt idx="2247">
                  <c:v>1.1139000000000001</c:v>
                </c:pt>
                <c:pt idx="2248">
                  <c:v>1.1109</c:v>
                </c:pt>
                <c:pt idx="2249">
                  <c:v>1.1078999999999999</c:v>
                </c:pt>
                <c:pt idx="2250">
                  <c:v>1.1031</c:v>
                </c:pt>
                <c:pt idx="2251">
                  <c:v>1.1057999999999999</c:v>
                </c:pt>
                <c:pt idx="2252">
                  <c:v>1.1194</c:v>
                </c:pt>
                <c:pt idx="2253">
                  <c:v>1.1386000000000001</c:v>
                </c:pt>
                <c:pt idx="2254">
                  <c:v>1.1529</c:v>
                </c:pt>
                <c:pt idx="2255">
                  <c:v>1.1423000000000001</c:v>
                </c:pt>
                <c:pt idx="2256">
                  <c:v>1.1385000000000001</c:v>
                </c:pt>
                <c:pt idx="2257">
                  <c:v>1.1235999999999999</c:v>
                </c:pt>
                <c:pt idx="2258">
                  <c:v>1.1185</c:v>
                </c:pt>
                <c:pt idx="2259">
                  <c:v>1.1204000000000001</c:v>
                </c:pt>
                <c:pt idx="2260">
                  <c:v>1.1271</c:v>
                </c:pt>
                <c:pt idx="2261">
                  <c:v>1.1234999999999999</c:v>
                </c:pt>
                <c:pt idx="2262">
                  <c:v>1.1116999999999999</c:v>
                </c:pt>
                <c:pt idx="2263">
                  <c:v>1.1149</c:v>
                </c:pt>
                <c:pt idx="2264">
                  <c:v>1.1169</c:v>
                </c:pt>
                <c:pt idx="2265">
                  <c:v>1.1184000000000001</c:v>
                </c:pt>
                <c:pt idx="2266">
                  <c:v>1.1160000000000001</c:v>
                </c:pt>
                <c:pt idx="2267">
                  <c:v>1.1263000000000001</c:v>
                </c:pt>
                <c:pt idx="2268">
                  <c:v>1.1337999999999999</c:v>
                </c:pt>
                <c:pt idx="2269">
                  <c:v>1.1318999999999999</c:v>
                </c:pt>
                <c:pt idx="2270">
                  <c:v>1.1283000000000001</c:v>
                </c:pt>
                <c:pt idx="2271">
                  <c:v>1.1309</c:v>
                </c:pt>
                <c:pt idx="2272">
                  <c:v>1.1304000000000001</c:v>
                </c:pt>
                <c:pt idx="2273">
                  <c:v>1.1297999999999999</c:v>
                </c:pt>
                <c:pt idx="2274">
                  <c:v>1.1213</c:v>
                </c:pt>
                <c:pt idx="2275">
                  <c:v>1.1124000000000001</c:v>
                </c:pt>
                <c:pt idx="2276">
                  <c:v>1.1173999999999999</c:v>
                </c:pt>
                <c:pt idx="2277">
                  <c:v>1.1254999999999999</c:v>
                </c:pt>
                <c:pt idx="2278">
                  <c:v>1.1194999999999999</c:v>
                </c:pt>
                <c:pt idx="2279">
                  <c:v>1.1237999999999999</c:v>
                </c:pt>
                <c:pt idx="2280">
                  <c:v>1.1261000000000001</c:v>
                </c:pt>
                <c:pt idx="2281">
                  <c:v>1.1182000000000001</c:v>
                </c:pt>
                <c:pt idx="2282">
                  <c:v>1.1195999999999999</c:v>
                </c:pt>
                <c:pt idx="2283">
                  <c:v>1.1215999999999999</c:v>
                </c:pt>
                <c:pt idx="2284">
                  <c:v>1.1187</c:v>
                </c:pt>
                <c:pt idx="2285">
                  <c:v>1.1263000000000001</c:v>
                </c:pt>
                <c:pt idx="2286">
                  <c:v>1.1243000000000001</c:v>
                </c:pt>
                <c:pt idx="2287">
                  <c:v>1.1282000000000001</c:v>
                </c:pt>
                <c:pt idx="2288">
                  <c:v>1.1357999999999999</c:v>
                </c:pt>
                <c:pt idx="2289">
                  <c:v>1.1378999999999999</c:v>
                </c:pt>
                <c:pt idx="2290">
                  <c:v>1.139</c:v>
                </c:pt>
                <c:pt idx="2291">
                  <c:v>1.1445000000000001</c:v>
                </c:pt>
                <c:pt idx="2292">
                  <c:v>1.1400999999999999</c:v>
                </c:pt>
                <c:pt idx="2293">
                  <c:v>1.1348</c:v>
                </c:pt>
                <c:pt idx="2294">
                  <c:v>1.1322000000000001</c:v>
                </c:pt>
                <c:pt idx="2295">
                  <c:v>1.1352</c:v>
                </c:pt>
                <c:pt idx="2296">
                  <c:v>1.1346000000000001</c:v>
                </c:pt>
                <c:pt idx="2297">
                  <c:v>1.1136999999999999</c:v>
                </c:pt>
                <c:pt idx="2298">
                  <c:v>1.1017999999999999</c:v>
                </c:pt>
                <c:pt idx="2299">
                  <c:v>1.1053999999999999</c:v>
                </c:pt>
                <c:pt idx="2300">
                  <c:v>1.1038000000000001</c:v>
                </c:pt>
                <c:pt idx="2301">
                  <c:v>1.1066</c:v>
                </c:pt>
                <c:pt idx="2302">
                  <c:v>1.0967</c:v>
                </c:pt>
                <c:pt idx="2303">
                  <c:v>1.1006</c:v>
                </c:pt>
                <c:pt idx="2304">
                  <c:v>1.1021000000000001</c:v>
                </c:pt>
                <c:pt idx="2305">
                  <c:v>1.0959000000000001</c:v>
                </c:pt>
                <c:pt idx="2306">
                  <c:v>1.0855999999999999</c:v>
                </c:pt>
                <c:pt idx="2307">
                  <c:v>1.0865</c:v>
                </c:pt>
                <c:pt idx="2308">
                  <c:v>1.0741000000000001</c:v>
                </c:pt>
                <c:pt idx="2309">
                  <c:v>1.0758000000000001</c:v>
                </c:pt>
                <c:pt idx="2310">
                  <c:v>1.0705</c:v>
                </c:pt>
                <c:pt idx="2311">
                  <c:v>1.0729</c:v>
                </c:pt>
                <c:pt idx="2312">
                  <c:v>1.0779000000000001</c:v>
                </c:pt>
                <c:pt idx="2313">
                  <c:v>1.0772999999999999</c:v>
                </c:pt>
                <c:pt idx="2314">
                  <c:v>1.0693999999999999</c:v>
                </c:pt>
                <c:pt idx="2315">
                  <c:v>1.0647</c:v>
                </c:pt>
                <c:pt idx="2316">
                  <c:v>1.0640000000000001</c:v>
                </c:pt>
                <c:pt idx="2317">
                  <c:v>1.0726</c:v>
                </c:pt>
                <c:pt idx="2318">
                  <c:v>1.0646</c:v>
                </c:pt>
                <c:pt idx="2319">
                  <c:v>1.0620000000000001</c:v>
                </c:pt>
                <c:pt idx="2320">
                  <c:v>1.0647</c:v>
                </c:pt>
                <c:pt idx="2321">
                  <c:v>1.0623</c:v>
                </c:pt>
                <c:pt idx="2322">
                  <c:v>1.0613999999999999</c:v>
                </c:pt>
                <c:pt idx="2323">
                  <c:v>1.0592999999999999</c:v>
                </c:pt>
                <c:pt idx="2324">
                  <c:v>1.056</c:v>
                </c:pt>
                <c:pt idx="2325">
                  <c:v>1.0616000000000001</c:v>
                </c:pt>
                <c:pt idx="2326">
                  <c:v>1.0585</c:v>
                </c:pt>
                <c:pt idx="2327">
                  <c:v>1.0902000000000001</c:v>
                </c:pt>
                <c:pt idx="2328">
                  <c:v>1.0881000000000001</c:v>
                </c:pt>
                <c:pt idx="2329">
                  <c:v>1.0851</c:v>
                </c:pt>
                <c:pt idx="2330">
                  <c:v>1.0889</c:v>
                </c:pt>
                <c:pt idx="2331">
                  <c:v>1.1003000000000001</c:v>
                </c:pt>
                <c:pt idx="2332">
                  <c:v>1.0947</c:v>
                </c:pt>
                <c:pt idx="2333">
                  <c:v>1.0986</c:v>
                </c:pt>
                <c:pt idx="2334">
                  <c:v>1.1014999999999999</c:v>
                </c:pt>
                <c:pt idx="2335">
                  <c:v>1.0924</c:v>
                </c:pt>
                <c:pt idx="2336">
                  <c:v>1.0926</c:v>
                </c:pt>
                <c:pt idx="2337">
                  <c:v>1.0819000000000001</c:v>
                </c:pt>
                <c:pt idx="2338">
                  <c:v>1.0868</c:v>
                </c:pt>
                <c:pt idx="2339">
                  <c:v>1.0911</c:v>
                </c:pt>
                <c:pt idx="2340">
                  <c:v>1.0971</c:v>
                </c:pt>
                <c:pt idx="2341">
                  <c:v>1.0882000000000001</c:v>
                </c:pt>
                <c:pt idx="2342">
                  <c:v>1.0952999999999999</c:v>
                </c:pt>
                <c:pt idx="2343">
                  <c:v>1.0960000000000001</c:v>
                </c:pt>
                <c:pt idx="2344">
                  <c:v>1.0974999999999999</c:v>
                </c:pt>
                <c:pt idx="2345">
                  <c:v>1.0931999999999999</c:v>
                </c:pt>
                <c:pt idx="2346">
                  <c:v>1.0911</c:v>
                </c:pt>
                <c:pt idx="2347">
                  <c:v>1.0866</c:v>
                </c:pt>
                <c:pt idx="2348">
                  <c:v>1.0855999999999999</c:v>
                </c:pt>
                <c:pt idx="2349">
                  <c:v>1.0818000000000001</c:v>
                </c:pt>
                <c:pt idx="2350">
                  <c:v>1.0746</c:v>
                </c:pt>
                <c:pt idx="2351">
                  <c:v>1.0754999999999999</c:v>
                </c:pt>
                <c:pt idx="2352">
                  <c:v>1.0862000000000001</c:v>
                </c:pt>
                <c:pt idx="2353">
                  <c:v>1.0922000000000001</c:v>
                </c:pt>
                <c:pt idx="2354">
                  <c:v>1.0881000000000001</c:v>
                </c:pt>
                <c:pt idx="2355">
                  <c:v>1.0839000000000001</c:v>
                </c:pt>
                <c:pt idx="2356">
                  <c:v>1.085</c:v>
                </c:pt>
                <c:pt idx="2357">
                  <c:v>1.0862000000000001</c:v>
                </c:pt>
                <c:pt idx="2358">
                  <c:v>1.0915999999999999</c:v>
                </c:pt>
                <c:pt idx="2359">
                  <c:v>1.0891999999999999</c:v>
                </c:pt>
                <c:pt idx="2360">
                  <c:v>1.0928</c:v>
                </c:pt>
                <c:pt idx="2361">
                  <c:v>1.0923</c:v>
                </c:pt>
                <c:pt idx="2362">
                  <c:v>1.0844</c:v>
                </c:pt>
                <c:pt idx="2363">
                  <c:v>1.0796000000000001</c:v>
                </c:pt>
                <c:pt idx="2364">
                  <c:v>1.0831</c:v>
                </c:pt>
                <c:pt idx="2365">
                  <c:v>1.0844</c:v>
                </c:pt>
                <c:pt idx="2366">
                  <c:v>1.0871</c:v>
                </c:pt>
                <c:pt idx="2367">
                  <c:v>1.0945</c:v>
                </c:pt>
                <c:pt idx="2368">
                  <c:v>1.0831</c:v>
                </c:pt>
                <c:pt idx="2369">
                  <c:v>1.0891</c:v>
                </c:pt>
                <c:pt idx="2370">
                  <c:v>1.091</c:v>
                </c:pt>
                <c:pt idx="2371">
                  <c:v>1.1066</c:v>
                </c:pt>
                <c:pt idx="2372">
                  <c:v>1.1196999999999999</c:v>
                </c:pt>
                <c:pt idx="2373">
                  <c:v>1.1157999999999999</c:v>
                </c:pt>
                <c:pt idx="2374">
                  <c:v>1.1165</c:v>
                </c:pt>
                <c:pt idx="2375">
                  <c:v>1.1311</c:v>
                </c:pt>
                <c:pt idx="2376">
                  <c:v>1.1229</c:v>
                </c:pt>
                <c:pt idx="2377">
                  <c:v>1.133</c:v>
                </c:pt>
                <c:pt idx="2378">
                  <c:v>1.1255999999999999</c:v>
                </c:pt>
                <c:pt idx="2379">
                  <c:v>1.1155999999999999</c:v>
                </c:pt>
                <c:pt idx="2380">
                  <c:v>1.1136999999999999</c:v>
                </c:pt>
                <c:pt idx="2381">
                  <c:v>1.1145</c:v>
                </c:pt>
                <c:pt idx="2382">
                  <c:v>1.1114999999999999</c:v>
                </c:pt>
                <c:pt idx="2383">
                  <c:v>1.113</c:v>
                </c:pt>
                <c:pt idx="2384">
                  <c:v>1.1028</c:v>
                </c:pt>
                <c:pt idx="2385">
                  <c:v>1.1021000000000001</c:v>
                </c:pt>
                <c:pt idx="2386">
                  <c:v>1.1024</c:v>
                </c:pt>
                <c:pt idx="2387">
                  <c:v>1.1041000000000001</c:v>
                </c:pt>
                <c:pt idx="2388">
                  <c:v>1.0933999999999999</c:v>
                </c:pt>
                <c:pt idx="2389">
                  <c:v>1.0874999999999999</c:v>
                </c:pt>
                <c:pt idx="2390">
                  <c:v>1.0858000000000001</c:v>
                </c:pt>
                <c:pt idx="2391">
                  <c:v>1.0852999999999999</c:v>
                </c:pt>
                <c:pt idx="2392">
                  <c:v>1.0946</c:v>
                </c:pt>
                <c:pt idx="2393">
                  <c:v>1.1005</c:v>
                </c:pt>
                <c:pt idx="2394">
                  <c:v>1.1021000000000001</c:v>
                </c:pt>
                <c:pt idx="2395">
                  <c:v>1.1019000000000001</c:v>
                </c:pt>
                <c:pt idx="2396">
                  <c:v>1.1029</c:v>
                </c:pt>
                <c:pt idx="2397">
                  <c:v>1.1194</c:v>
                </c:pt>
                <c:pt idx="2398">
                  <c:v>1.1155999999999999</c:v>
                </c:pt>
                <c:pt idx="2399">
                  <c:v>1.1085</c:v>
                </c:pt>
                <c:pt idx="2400">
                  <c:v>1.1111</c:v>
                </c:pt>
                <c:pt idx="2401">
                  <c:v>1.109</c:v>
                </c:pt>
                <c:pt idx="2402">
                  <c:v>1.1317999999999999</c:v>
                </c:pt>
                <c:pt idx="2403">
                  <c:v>1.127</c:v>
                </c:pt>
                <c:pt idx="2404">
                  <c:v>1.1248</c:v>
                </c:pt>
                <c:pt idx="2405">
                  <c:v>1.1221000000000001</c:v>
                </c:pt>
                <c:pt idx="2406">
                  <c:v>1.1184000000000001</c:v>
                </c:pt>
                <c:pt idx="2407">
                  <c:v>1.1185</c:v>
                </c:pt>
                <c:pt idx="2408">
                  <c:v>1.1167</c:v>
                </c:pt>
                <c:pt idx="2409">
                  <c:v>1.1193</c:v>
                </c:pt>
                <c:pt idx="2410">
                  <c:v>1.1265000000000001</c:v>
                </c:pt>
                <c:pt idx="2411">
                  <c:v>1.1318999999999999</c:v>
                </c:pt>
                <c:pt idx="2412">
                  <c:v>1.1381000000000001</c:v>
                </c:pt>
                <c:pt idx="2413">
                  <c:v>1.1391</c:v>
                </c:pt>
                <c:pt idx="2414">
                  <c:v>1.1395</c:v>
                </c:pt>
                <c:pt idx="2415">
                  <c:v>1.1395999999999999</c:v>
                </c:pt>
                <c:pt idx="2416">
                  <c:v>1.1415</c:v>
                </c:pt>
                <c:pt idx="2417">
                  <c:v>1.1375999999999999</c:v>
                </c:pt>
                <c:pt idx="2418">
                  <c:v>1.1398999999999999</c:v>
                </c:pt>
                <c:pt idx="2419">
                  <c:v>1.1414</c:v>
                </c:pt>
                <c:pt idx="2420">
                  <c:v>1.1375999999999999</c:v>
                </c:pt>
                <c:pt idx="2421">
                  <c:v>1.1287</c:v>
                </c:pt>
                <c:pt idx="2422">
                  <c:v>1.1262000000000001</c:v>
                </c:pt>
                <c:pt idx="2423">
                  <c:v>1.1284000000000001</c:v>
                </c:pt>
                <c:pt idx="2424">
                  <c:v>1.1325000000000001</c:v>
                </c:pt>
                <c:pt idx="2425">
                  <c:v>1.1375999999999999</c:v>
                </c:pt>
                <c:pt idx="2426">
                  <c:v>1.1327</c:v>
                </c:pt>
                <c:pt idx="2427">
                  <c:v>1.1297999999999999</c:v>
                </c:pt>
                <c:pt idx="2428">
                  <c:v>1.1222000000000001</c:v>
                </c:pt>
                <c:pt idx="2429">
                  <c:v>1.1266</c:v>
                </c:pt>
                <c:pt idx="2430">
                  <c:v>1.1294999999999999</c:v>
                </c:pt>
                <c:pt idx="2431">
                  <c:v>1.1324000000000001</c:v>
                </c:pt>
                <c:pt idx="2432">
                  <c:v>1.1336999999999999</c:v>
                </c:pt>
                <c:pt idx="2433">
                  <c:v>1.1451</c:v>
                </c:pt>
                <c:pt idx="2434">
                  <c:v>1.1524000000000001</c:v>
                </c:pt>
                <c:pt idx="2435">
                  <c:v>1.1527000000000001</c:v>
                </c:pt>
                <c:pt idx="2436">
                  <c:v>1.1496999999999999</c:v>
                </c:pt>
                <c:pt idx="2437">
                  <c:v>1.1412</c:v>
                </c:pt>
                <c:pt idx="2438">
                  <c:v>1.1404000000000001</c:v>
                </c:pt>
                <c:pt idx="2439">
                  <c:v>1.1391</c:v>
                </c:pt>
                <c:pt idx="2440">
                  <c:v>1.1381999999999999</c:v>
                </c:pt>
                <c:pt idx="2441">
                  <c:v>1.1432</c:v>
                </c:pt>
                <c:pt idx="2442">
                  <c:v>1.1386000000000001</c:v>
                </c:pt>
                <c:pt idx="2443">
                  <c:v>1.1309</c:v>
                </c:pt>
                <c:pt idx="2444">
                  <c:v>1.1328</c:v>
                </c:pt>
                <c:pt idx="2445">
                  <c:v>1.1332</c:v>
                </c:pt>
                <c:pt idx="2446">
                  <c:v>1.1280999999999999</c:v>
                </c:pt>
                <c:pt idx="2447">
                  <c:v>1.1208</c:v>
                </c:pt>
                <c:pt idx="2448">
                  <c:v>1.1224000000000001</c:v>
                </c:pt>
                <c:pt idx="2449">
                  <c:v>1.121</c:v>
                </c:pt>
                <c:pt idx="2450">
                  <c:v>1.1149</c:v>
                </c:pt>
                <c:pt idx="2451">
                  <c:v>1.1158999999999999</c:v>
                </c:pt>
                <c:pt idx="2452">
                  <c:v>1.1175999999999999</c:v>
                </c:pt>
                <c:pt idx="2453">
                  <c:v>1.1114999999999999</c:v>
                </c:pt>
                <c:pt idx="2454">
                  <c:v>1.1133999999999999</c:v>
                </c:pt>
                <c:pt idx="2455">
                  <c:v>1.1139000000000001</c:v>
                </c:pt>
                <c:pt idx="2456">
                  <c:v>1.1173999999999999</c:v>
                </c:pt>
                <c:pt idx="2457">
                  <c:v>1.1155999999999999</c:v>
                </c:pt>
                <c:pt idx="2458">
                  <c:v>1.1367</c:v>
                </c:pt>
                <c:pt idx="2459">
                  <c:v>1.1377999999999999</c:v>
                </c:pt>
                <c:pt idx="2460">
                  <c:v>1.1349</c:v>
                </c:pt>
                <c:pt idx="2461">
                  <c:v>1.1398999999999999</c:v>
                </c:pt>
                <c:pt idx="2462">
                  <c:v>1.1318999999999999</c:v>
                </c:pt>
                <c:pt idx="2463">
                  <c:v>1.1251</c:v>
                </c:pt>
                <c:pt idx="2464">
                  <c:v>1.1284000000000001</c:v>
                </c:pt>
                <c:pt idx="2465">
                  <c:v>1.1213</c:v>
                </c:pt>
                <c:pt idx="2466">
                  <c:v>1.1237999999999999</c:v>
                </c:pt>
                <c:pt idx="2467">
                  <c:v>1.1207</c:v>
                </c:pt>
                <c:pt idx="2468">
                  <c:v>1.1276999999999999</c:v>
                </c:pt>
                <c:pt idx="2469">
                  <c:v>1.1315</c:v>
                </c:pt>
                <c:pt idx="2470">
                  <c:v>1.1259000000000001</c:v>
                </c:pt>
                <c:pt idx="2471">
                  <c:v>1.1303000000000001</c:v>
                </c:pt>
                <c:pt idx="2472">
                  <c:v>1.1353</c:v>
                </c:pt>
                <c:pt idx="2473">
                  <c:v>1.1116999999999999</c:v>
                </c:pt>
                <c:pt idx="2474">
                  <c:v>1.1038000000000001</c:v>
                </c:pt>
                <c:pt idx="2475">
                  <c:v>1.1052</c:v>
                </c:pt>
                <c:pt idx="2476">
                  <c:v>1.1097999999999999</c:v>
                </c:pt>
                <c:pt idx="2477">
                  <c:v>1.1073</c:v>
                </c:pt>
                <c:pt idx="2478">
                  <c:v>1.1135999999999999</c:v>
                </c:pt>
                <c:pt idx="2479">
                  <c:v>1.1148</c:v>
                </c:pt>
                <c:pt idx="2480">
                  <c:v>1.109</c:v>
                </c:pt>
                <c:pt idx="2481">
                  <c:v>1.1089</c:v>
                </c:pt>
                <c:pt idx="2482">
                  <c:v>1.1064000000000001</c:v>
                </c:pt>
                <c:pt idx="2483">
                  <c:v>1.1051</c:v>
                </c:pt>
                <c:pt idx="2484">
                  <c:v>1.1052999999999999</c:v>
                </c:pt>
                <c:pt idx="2485">
                  <c:v>1.1092</c:v>
                </c:pt>
                <c:pt idx="2486">
                  <c:v>1.1108</c:v>
                </c:pt>
                <c:pt idx="2487">
                  <c:v>1.1113</c:v>
                </c:pt>
                <c:pt idx="2488">
                  <c:v>1.1034999999999999</c:v>
                </c:pt>
                <c:pt idx="2489">
                  <c:v>1.1071</c:v>
                </c:pt>
                <c:pt idx="2490">
                  <c:v>1.1013999999999999</c:v>
                </c:pt>
                <c:pt idx="2491">
                  <c:v>1.1006</c:v>
                </c:pt>
                <c:pt idx="2492">
                  <c:v>1.1008</c:v>
                </c:pt>
                <c:pt idx="2493">
                  <c:v>1.0976999999999999</c:v>
                </c:pt>
                <c:pt idx="2494">
                  <c:v>1.0987</c:v>
                </c:pt>
                <c:pt idx="2495">
                  <c:v>1.0988</c:v>
                </c:pt>
                <c:pt idx="2496">
                  <c:v>1.0991</c:v>
                </c:pt>
                <c:pt idx="2497">
                  <c:v>1.1075999999999999</c:v>
                </c:pt>
                <c:pt idx="2498">
                  <c:v>1.1173999999999999</c:v>
                </c:pt>
                <c:pt idx="2499">
                  <c:v>1.1171</c:v>
                </c:pt>
                <c:pt idx="2500">
                  <c:v>1.1223000000000001</c:v>
                </c:pt>
                <c:pt idx="2501">
                  <c:v>1.1173999999999999</c:v>
                </c:pt>
                <c:pt idx="2502">
                  <c:v>1.1137999999999999</c:v>
                </c:pt>
                <c:pt idx="2503">
                  <c:v>1.1086</c:v>
                </c:pt>
                <c:pt idx="2504">
                  <c:v>1.1076999999999999</c:v>
                </c:pt>
                <c:pt idx="2505">
                  <c:v>1.1103000000000001</c:v>
                </c:pt>
                <c:pt idx="2506">
                  <c:v>1.1167</c:v>
                </c:pt>
                <c:pt idx="2507">
                  <c:v>1.1156999999999999</c:v>
                </c:pt>
                <c:pt idx="2508">
                  <c:v>1.1162000000000001</c:v>
                </c:pt>
                <c:pt idx="2509">
                  <c:v>1.1181000000000001</c:v>
                </c:pt>
                <c:pt idx="2510">
                  <c:v>1.1269</c:v>
                </c:pt>
                <c:pt idx="2511">
                  <c:v>1.1273</c:v>
                </c:pt>
                <c:pt idx="2512">
                  <c:v>1.1329</c:v>
                </c:pt>
                <c:pt idx="2513">
                  <c:v>1.1325000000000001</c:v>
                </c:pt>
                <c:pt idx="2514">
                  <c:v>1.1320000000000001</c:v>
                </c:pt>
                <c:pt idx="2515">
                  <c:v>1.1317999999999999</c:v>
                </c:pt>
                <c:pt idx="2516">
                  <c:v>1.1269</c:v>
                </c:pt>
                <c:pt idx="2517">
                  <c:v>1.1277999999999999</c:v>
                </c:pt>
                <c:pt idx="2518">
                  <c:v>1.1197999999999999</c:v>
                </c:pt>
                <c:pt idx="2519">
                  <c:v>1.1175999999999999</c:v>
                </c:pt>
                <c:pt idx="2520">
                  <c:v>1.1151</c:v>
                </c:pt>
                <c:pt idx="2521">
                  <c:v>1.1157999999999999</c:v>
                </c:pt>
                <c:pt idx="2522">
                  <c:v>1.1197999999999999</c:v>
                </c:pt>
                <c:pt idx="2523">
                  <c:v>1.1155999999999999</c:v>
                </c:pt>
                <c:pt idx="2524">
                  <c:v>1.1153</c:v>
                </c:pt>
                <c:pt idx="2525">
                  <c:v>1.1241000000000001</c:v>
                </c:pt>
                <c:pt idx="2526">
                  <c:v>1.1232</c:v>
                </c:pt>
                <c:pt idx="2527">
                  <c:v>1.1245000000000001</c:v>
                </c:pt>
                <c:pt idx="2528">
                  <c:v>1.1233</c:v>
                </c:pt>
                <c:pt idx="2529">
                  <c:v>1.1235999999999999</c:v>
                </c:pt>
                <c:pt idx="2530">
                  <c:v>1.1234999999999999</c:v>
                </c:pt>
                <c:pt idx="2531">
                  <c:v>1.1254</c:v>
                </c:pt>
                <c:pt idx="2532">
                  <c:v>1.1242000000000001</c:v>
                </c:pt>
                <c:pt idx="2533">
                  <c:v>1.1154999999999999</c:v>
                </c:pt>
                <c:pt idx="2534">
                  <c:v>1.1176999999999999</c:v>
                </c:pt>
                <c:pt idx="2535">
                  <c:v>1.1164000000000001</c:v>
                </c:pt>
                <c:pt idx="2536">
                  <c:v>1.1158999999999999</c:v>
                </c:pt>
                <c:pt idx="2537">
                  <c:v>1.1228</c:v>
                </c:pt>
                <c:pt idx="2538">
                  <c:v>1.1226</c:v>
                </c:pt>
                <c:pt idx="2539">
                  <c:v>1.1253</c:v>
                </c:pt>
                <c:pt idx="2540">
                  <c:v>1.1218999999999999</c:v>
                </c:pt>
                <c:pt idx="2541">
                  <c:v>1.1209</c:v>
                </c:pt>
                <c:pt idx="2542">
                  <c:v>1.1223000000000001</c:v>
                </c:pt>
                <c:pt idx="2543">
                  <c:v>1.1234999999999999</c:v>
                </c:pt>
                <c:pt idx="2544">
                  <c:v>1.1217999999999999</c:v>
                </c:pt>
                <c:pt idx="2545">
                  <c:v>1.1194</c:v>
                </c:pt>
                <c:pt idx="2546">
                  <c:v>1.1206</c:v>
                </c:pt>
                <c:pt idx="2547">
                  <c:v>1.1161000000000001</c:v>
                </c:pt>
                <c:pt idx="2548">
                  <c:v>1.1201000000000001</c:v>
                </c:pt>
                <c:pt idx="2549">
                  <c:v>1.1144000000000001</c:v>
                </c:pt>
                <c:pt idx="2550">
                  <c:v>1.1069</c:v>
                </c:pt>
                <c:pt idx="2551">
                  <c:v>1.103</c:v>
                </c:pt>
                <c:pt idx="2552">
                  <c:v>1.1040000000000001</c:v>
                </c:pt>
                <c:pt idx="2553">
                  <c:v>1.0972</c:v>
                </c:pt>
                <c:pt idx="2554">
                  <c:v>1.1001000000000001</c:v>
                </c:pt>
                <c:pt idx="2555">
                  <c:v>1.099</c:v>
                </c:pt>
                <c:pt idx="2556">
                  <c:v>1.0968</c:v>
                </c:pt>
                <c:pt idx="2557">
                  <c:v>1.0945</c:v>
                </c:pt>
                <c:pt idx="2558">
                  <c:v>1.0884</c:v>
                </c:pt>
                <c:pt idx="2559">
                  <c:v>1.0878000000000001</c:v>
                </c:pt>
                <c:pt idx="2560">
                  <c:v>1.0891</c:v>
                </c:pt>
                <c:pt idx="2561">
                  <c:v>1.0911999999999999</c:v>
                </c:pt>
                <c:pt idx="2562">
                  <c:v>1.0891999999999999</c:v>
                </c:pt>
                <c:pt idx="2563">
                  <c:v>1.0985</c:v>
                </c:pt>
                <c:pt idx="2564">
                  <c:v>1.0963000000000001</c:v>
                </c:pt>
                <c:pt idx="2565">
                  <c:v>1.1055999999999999</c:v>
                </c:pt>
                <c:pt idx="2566">
                  <c:v>1.1100000000000001</c:v>
                </c:pt>
                <c:pt idx="2567">
                  <c:v>1.1113</c:v>
                </c:pt>
                <c:pt idx="2568">
                  <c:v>1.1141000000000001</c:v>
                </c:pt>
                <c:pt idx="2569">
                  <c:v>1.1043000000000001</c:v>
                </c:pt>
                <c:pt idx="2570">
                  <c:v>1.1023000000000001</c:v>
                </c:pt>
                <c:pt idx="2571">
                  <c:v>1.0939000000000001</c:v>
                </c:pt>
                <c:pt idx="2572">
                  <c:v>1.089</c:v>
                </c:pt>
                <c:pt idx="2573">
                  <c:v>1.0854999999999999</c:v>
                </c:pt>
                <c:pt idx="2574">
                  <c:v>1.0749</c:v>
                </c:pt>
                <c:pt idx="2575">
                  <c:v>1.0731999999999999</c:v>
                </c:pt>
                <c:pt idx="2576">
                  <c:v>1.0695999999999999</c:v>
                </c:pt>
                <c:pt idx="2577">
                  <c:v>1.0636000000000001</c:v>
                </c:pt>
                <c:pt idx="2578">
                  <c:v>1.0588</c:v>
                </c:pt>
                <c:pt idx="2579">
                  <c:v>1.0606</c:v>
                </c:pt>
                <c:pt idx="2580">
                  <c:v>1.0625</c:v>
                </c:pt>
                <c:pt idx="2581">
                  <c:v>1.0557000000000001</c:v>
                </c:pt>
                <c:pt idx="2582">
                  <c:v>1.0555000000000001</c:v>
                </c:pt>
                <c:pt idx="2583">
                  <c:v>1.0589</c:v>
                </c:pt>
                <c:pt idx="2584">
                  <c:v>1.0585</c:v>
                </c:pt>
                <c:pt idx="2585">
                  <c:v>1.0627</c:v>
                </c:pt>
                <c:pt idx="2586">
                  <c:v>1.0599000000000001</c:v>
                </c:pt>
                <c:pt idx="2587">
                  <c:v>1.0625</c:v>
                </c:pt>
                <c:pt idx="2588">
                  <c:v>1.0664</c:v>
                </c:pt>
                <c:pt idx="2589">
                  <c:v>1.0768</c:v>
                </c:pt>
                <c:pt idx="2590">
                  <c:v>1.0711999999999999</c:v>
                </c:pt>
                <c:pt idx="2591">
                  <c:v>1.0744</c:v>
                </c:pt>
                <c:pt idx="2592">
                  <c:v>1.0609</c:v>
                </c:pt>
                <c:pt idx="2593">
                  <c:v>1.0561</c:v>
                </c:pt>
                <c:pt idx="2594">
                  <c:v>1.0642</c:v>
                </c:pt>
                <c:pt idx="2595">
                  <c:v>1.0624</c:v>
                </c:pt>
                <c:pt idx="2596">
                  <c:v>1.0655000000000001</c:v>
                </c:pt>
                <c:pt idx="2597">
                  <c:v>1.0414000000000001</c:v>
                </c:pt>
                <c:pt idx="2598">
                  <c:v>1.0450999999999999</c:v>
                </c:pt>
                <c:pt idx="2599">
                  <c:v>1.0444</c:v>
                </c:pt>
                <c:pt idx="2600">
                  <c:v>1.0398000000000001</c:v>
                </c:pt>
                <c:pt idx="2601">
                  <c:v>1.0427999999999999</c:v>
                </c:pt>
                <c:pt idx="2602">
                  <c:v>1.0442</c:v>
                </c:pt>
                <c:pt idx="2603">
                  <c:v>1.0456000000000001</c:v>
                </c:pt>
                <c:pt idx="2604">
                  <c:v>1.0451999999999999</c:v>
                </c:pt>
                <c:pt idx="2605">
                  <c:v>1.0456000000000001</c:v>
                </c:pt>
                <c:pt idx="2606">
                  <c:v>1.0384</c:v>
                </c:pt>
                <c:pt idx="2607">
                  <c:v>1.0472999999999999</c:v>
                </c:pt>
                <c:pt idx="2608">
                  <c:v>1.0517000000000001</c:v>
                </c:pt>
                <c:pt idx="2609">
                  <c:v>1.0466</c:v>
                </c:pt>
                <c:pt idx="2610">
                  <c:v>1.0427</c:v>
                </c:pt>
                <c:pt idx="2611">
                  <c:v>1.0471999999999999</c:v>
                </c:pt>
                <c:pt idx="2612">
                  <c:v>1.0598000000000001</c:v>
                </c:pt>
                <c:pt idx="2613">
                  <c:v>1.0531999999999999</c:v>
                </c:pt>
                <c:pt idx="2614">
                  <c:v>1.0570999999999999</c:v>
                </c:pt>
                <c:pt idx="2615">
                  <c:v>1.0561</c:v>
                </c:pt>
                <c:pt idx="2616">
                  <c:v>1.0559000000000001</c:v>
                </c:pt>
                <c:pt idx="2617">
                  <c:v>1.0649</c:v>
                </c:pt>
                <c:pt idx="2618">
                  <c:v>1.0643</c:v>
                </c:pt>
                <c:pt idx="2619">
                  <c:v>1.0604</c:v>
                </c:pt>
                <c:pt idx="2620">
                  <c:v>1.0699000000000001</c:v>
                </c:pt>
                <c:pt idx="2621">
                  <c:v>1.0683</c:v>
                </c:pt>
                <c:pt idx="2622">
                  <c:v>1.0631999999999999</c:v>
                </c:pt>
                <c:pt idx="2623">
                  <c:v>1.0703</c:v>
                </c:pt>
                <c:pt idx="2624">
                  <c:v>1.0727</c:v>
                </c:pt>
                <c:pt idx="2625">
                  <c:v>1.0757000000000001</c:v>
                </c:pt>
                <c:pt idx="2626">
                  <c:v>1.0738000000000001</c:v>
                </c:pt>
                <c:pt idx="2627">
                  <c:v>1.0687</c:v>
                </c:pt>
                <c:pt idx="2628">
                  <c:v>1.0699000000000001</c:v>
                </c:pt>
                <c:pt idx="2629">
                  <c:v>1.0692999999999999</c:v>
                </c:pt>
                <c:pt idx="2630">
                  <c:v>1.0784</c:v>
                </c:pt>
                <c:pt idx="2631">
                  <c:v>1.0752999999999999</c:v>
                </c:pt>
                <c:pt idx="2632">
                  <c:v>1.0788</c:v>
                </c:pt>
                <c:pt idx="2633">
                  <c:v>1.0783</c:v>
                </c:pt>
                <c:pt idx="2634">
                  <c:v>1.0734999999999999</c:v>
                </c:pt>
                <c:pt idx="2635">
                  <c:v>1.0691999999999999</c:v>
                </c:pt>
                <c:pt idx="2636">
                  <c:v>1.0697000000000001</c:v>
                </c:pt>
                <c:pt idx="2637">
                  <c:v>1.0657000000000001</c:v>
                </c:pt>
                <c:pt idx="2638">
                  <c:v>1.0643</c:v>
                </c:pt>
                <c:pt idx="2639">
                  <c:v>1.0596000000000001</c:v>
                </c:pt>
                <c:pt idx="2640">
                  <c:v>1.0565</c:v>
                </c:pt>
                <c:pt idx="2641">
                  <c:v>1.0584</c:v>
                </c:pt>
                <c:pt idx="2642">
                  <c:v>1.0652999999999999</c:v>
                </c:pt>
                <c:pt idx="2643">
                  <c:v>1.0616000000000001</c:v>
                </c:pt>
                <c:pt idx="2644">
                  <c:v>1.0609999999999999</c:v>
                </c:pt>
                <c:pt idx="2645">
                  <c:v>1.0544</c:v>
                </c:pt>
                <c:pt idx="2646">
                  <c:v>1.0547</c:v>
                </c:pt>
                <c:pt idx="2647">
                  <c:v>1.0567</c:v>
                </c:pt>
                <c:pt idx="2648">
                  <c:v>1.0563</c:v>
                </c:pt>
                <c:pt idx="2649">
                  <c:v>1.0604</c:v>
                </c:pt>
                <c:pt idx="2650">
                  <c:v>1.0607</c:v>
                </c:pt>
                <c:pt idx="2651">
                  <c:v>1.0563</c:v>
                </c:pt>
                <c:pt idx="2652">
                  <c:v>1.0506</c:v>
                </c:pt>
                <c:pt idx="2653">
                  <c:v>1.0622</c:v>
                </c:pt>
                <c:pt idx="2654">
                  <c:v>1.0578000000000001</c:v>
                </c:pt>
                <c:pt idx="2655">
                  <c:v>1.0575000000000001</c:v>
                </c:pt>
                <c:pt idx="2656">
                  <c:v>1.0536000000000001</c:v>
                </c:pt>
                <c:pt idx="2657">
                  <c:v>1.0580000000000001</c:v>
                </c:pt>
                <c:pt idx="2658">
                  <c:v>1.0672999999999999</c:v>
                </c:pt>
                <c:pt idx="2659">
                  <c:v>1.0659000000000001</c:v>
                </c:pt>
                <c:pt idx="2660">
                  <c:v>1.0621</c:v>
                </c:pt>
                <c:pt idx="2661">
                  <c:v>1.0627</c:v>
                </c:pt>
                <c:pt idx="2662">
                  <c:v>1.0714999999999999</c:v>
                </c:pt>
                <c:pt idx="2663">
                  <c:v>1.0738000000000001</c:v>
                </c:pt>
                <c:pt idx="2664">
                  <c:v>1.0728</c:v>
                </c:pt>
                <c:pt idx="2665">
                  <c:v>1.0809</c:v>
                </c:pt>
                <c:pt idx="2666">
                  <c:v>1.0810999999999999</c:v>
                </c:pt>
                <c:pt idx="2667">
                  <c:v>1.0781000000000001</c:v>
                </c:pt>
                <c:pt idx="2668">
                  <c:v>1.0798000000000001</c:v>
                </c:pt>
                <c:pt idx="2669">
                  <c:v>1.0864</c:v>
                </c:pt>
                <c:pt idx="2670">
                  <c:v>1.0832999999999999</c:v>
                </c:pt>
                <c:pt idx="2671">
                  <c:v>1.0751999999999999</c:v>
                </c:pt>
                <c:pt idx="2672">
                  <c:v>1.0704</c:v>
                </c:pt>
                <c:pt idx="2673">
                  <c:v>1.0651999999999999</c:v>
                </c:pt>
                <c:pt idx="2674">
                  <c:v>1.0661</c:v>
                </c:pt>
                <c:pt idx="2675">
                  <c:v>1.0661</c:v>
                </c:pt>
                <c:pt idx="2676">
                  <c:v>1.0647</c:v>
                </c:pt>
                <c:pt idx="2677">
                  <c:v>1.0649999999999999</c:v>
                </c:pt>
                <c:pt idx="2678">
                  <c:v>1.0590999999999999</c:v>
                </c:pt>
                <c:pt idx="2679">
                  <c:v>1.06</c:v>
                </c:pt>
                <c:pt idx="2680">
                  <c:v>1.0609999999999999</c:v>
                </c:pt>
                <c:pt idx="2681">
                  <c:v>1.0602</c:v>
                </c:pt>
                <c:pt idx="2682">
                  <c:v>1.0622</c:v>
                </c:pt>
                <c:pt idx="2683">
                  <c:v>1.0618000000000001</c:v>
                </c:pt>
                <c:pt idx="2684">
                  <c:v>1.0653999999999999</c:v>
                </c:pt>
                <c:pt idx="2685">
                  <c:v>1.0708</c:v>
                </c:pt>
                <c:pt idx="2686">
                  <c:v>1.071</c:v>
                </c:pt>
                <c:pt idx="2687">
                  <c:v>1.0746</c:v>
                </c:pt>
                <c:pt idx="2688">
                  <c:v>1.0728</c:v>
                </c:pt>
                <c:pt idx="2689">
                  <c:v>1.0841000000000001</c:v>
                </c:pt>
                <c:pt idx="2690">
                  <c:v>1.0949</c:v>
                </c:pt>
                <c:pt idx="2691">
                  <c:v>1.0874999999999999</c:v>
                </c:pt>
                <c:pt idx="2692">
                  <c:v>1.0875999999999999</c:v>
                </c:pt>
                <c:pt idx="2693">
                  <c:v>1.0894999999999999</c:v>
                </c:pt>
                <c:pt idx="2694">
                  <c:v>1.0904</c:v>
                </c:pt>
                <c:pt idx="2695">
                  <c:v>1.0906</c:v>
                </c:pt>
                <c:pt idx="2696">
                  <c:v>1.0916999999999999</c:v>
                </c:pt>
                <c:pt idx="2697">
                  <c:v>1.0973999999999999</c:v>
                </c:pt>
                <c:pt idx="2698">
                  <c:v>1.0998000000000001</c:v>
                </c:pt>
                <c:pt idx="2699">
                  <c:v>1.0931999999999999</c:v>
                </c:pt>
                <c:pt idx="2700">
                  <c:v>1.0895999999999999</c:v>
                </c:pt>
                <c:pt idx="2701">
                  <c:v>1.0868</c:v>
                </c:pt>
                <c:pt idx="2702">
                  <c:v>1.0867</c:v>
                </c:pt>
                <c:pt idx="2703">
                  <c:v>1.0931</c:v>
                </c:pt>
                <c:pt idx="2704">
                  <c:v>1.0973999999999999</c:v>
                </c:pt>
                <c:pt idx="2705">
                  <c:v>1.1075999999999999</c:v>
                </c:pt>
                <c:pt idx="2706">
                  <c:v>1.1137999999999999</c:v>
                </c:pt>
                <c:pt idx="2707">
                  <c:v>1.1126</c:v>
                </c:pt>
                <c:pt idx="2708">
                  <c:v>1.1206</c:v>
                </c:pt>
                <c:pt idx="2709">
                  <c:v>1.1234</c:v>
                </c:pt>
                <c:pt idx="2710">
                  <c:v>1.1192</c:v>
                </c:pt>
                <c:pt idx="2711">
                  <c:v>1.1177999999999999</c:v>
                </c:pt>
                <c:pt idx="2712">
                  <c:v>1.1217999999999999</c:v>
                </c:pt>
                <c:pt idx="2713">
                  <c:v>1.1183000000000001</c:v>
                </c:pt>
                <c:pt idx="2714">
                  <c:v>1.1173999999999999</c:v>
                </c:pt>
                <c:pt idx="2715">
                  <c:v>1.1174999999999999</c:v>
                </c:pt>
                <c:pt idx="2716">
                  <c:v>1.1236999999999999</c:v>
                </c:pt>
                <c:pt idx="2717">
                  <c:v>1.121</c:v>
                </c:pt>
                <c:pt idx="2718">
                  <c:v>1.1278999999999999</c:v>
                </c:pt>
                <c:pt idx="2719">
                  <c:v>1.1253</c:v>
                </c:pt>
                <c:pt idx="2720">
                  <c:v>1.127</c:v>
                </c:pt>
                <c:pt idx="2721">
                  <c:v>1.1265000000000001</c:v>
                </c:pt>
                <c:pt idx="2722">
                  <c:v>1.1212</c:v>
                </c:pt>
                <c:pt idx="2723">
                  <c:v>1.1194999999999999</c:v>
                </c:pt>
                <c:pt idx="2724">
                  <c:v>1.1197999999999999</c:v>
                </c:pt>
                <c:pt idx="2725">
                  <c:v>1.1202000000000001</c:v>
                </c:pt>
                <c:pt idx="2726">
                  <c:v>1.1273</c:v>
                </c:pt>
                <c:pt idx="2727">
                  <c:v>1.1148</c:v>
                </c:pt>
                <c:pt idx="2728">
                  <c:v>1.1197999999999999</c:v>
                </c:pt>
                <c:pt idx="2729">
                  <c:v>1.1158999999999999</c:v>
                </c:pt>
                <c:pt idx="2730">
                  <c:v>1.1125</c:v>
                </c:pt>
                <c:pt idx="2731">
                  <c:v>1.1147</c:v>
                </c:pt>
                <c:pt idx="2732">
                  <c:v>1.1155999999999999</c:v>
                </c:pt>
                <c:pt idx="2733">
                  <c:v>1.1194</c:v>
                </c:pt>
                <c:pt idx="2734">
                  <c:v>1.1188</c:v>
                </c:pt>
                <c:pt idx="2735">
                  <c:v>1.1312</c:v>
                </c:pt>
                <c:pt idx="2736">
                  <c:v>1.1377999999999999</c:v>
                </c:pt>
                <c:pt idx="2737">
                  <c:v>1.143</c:v>
                </c:pt>
                <c:pt idx="2738">
                  <c:v>1.1426000000000001</c:v>
                </c:pt>
                <c:pt idx="2739">
                  <c:v>1.1356999999999999</c:v>
                </c:pt>
                <c:pt idx="2740">
                  <c:v>1.1351</c:v>
                </c:pt>
                <c:pt idx="2741">
                  <c:v>1.1337999999999999</c:v>
                </c:pt>
                <c:pt idx="2742">
                  <c:v>1.1419999999999999</c:v>
                </c:pt>
                <c:pt idx="2743">
                  <c:v>1.1400999999999999</c:v>
                </c:pt>
                <c:pt idx="2744">
                  <c:v>1.1395999999999999</c:v>
                </c:pt>
                <c:pt idx="2745">
                  <c:v>1.1438999999999999</c:v>
                </c:pt>
                <c:pt idx="2746">
                  <c:v>1.1421000000000001</c:v>
                </c:pt>
                <c:pt idx="2747">
                  <c:v>1.1391</c:v>
                </c:pt>
                <c:pt idx="2748">
                  <c:v>1.147</c:v>
                </c:pt>
                <c:pt idx="2749">
                  <c:v>1.1472</c:v>
                </c:pt>
                <c:pt idx="2750">
                  <c:v>1.1562999999999999</c:v>
                </c:pt>
                <c:pt idx="2751">
                  <c:v>1.1520999999999999</c:v>
                </c:pt>
                <c:pt idx="2752">
                  <c:v>1.1634</c:v>
                </c:pt>
                <c:pt idx="2753">
                  <c:v>1.1663000000000001</c:v>
                </c:pt>
                <c:pt idx="2754">
                  <c:v>1.1637999999999999</c:v>
                </c:pt>
                <c:pt idx="2755">
                  <c:v>1.1653</c:v>
                </c:pt>
                <c:pt idx="2756">
                  <c:v>1.1627000000000001</c:v>
                </c:pt>
                <c:pt idx="2757">
                  <c:v>1.1663999999999999</c:v>
                </c:pt>
                <c:pt idx="2758">
                  <c:v>1.1751</c:v>
                </c:pt>
                <c:pt idx="2759">
                  <c:v>1.1811</c:v>
                </c:pt>
                <c:pt idx="2760">
                  <c:v>1.1804999999999999</c:v>
                </c:pt>
                <c:pt idx="2761">
                  <c:v>1.1868000000000001</c:v>
                </c:pt>
                <c:pt idx="2762">
                  <c:v>1.1869000000000001</c:v>
                </c:pt>
                <c:pt idx="2763">
                  <c:v>1.1773</c:v>
                </c:pt>
                <c:pt idx="2764">
                  <c:v>1.1789000000000001</c:v>
                </c:pt>
                <c:pt idx="2765">
                  <c:v>1.1753</c:v>
                </c:pt>
                <c:pt idx="2766">
                  <c:v>1.1743999999999999</c:v>
                </c:pt>
                <c:pt idx="2767">
                  <c:v>1.1756</c:v>
                </c:pt>
                <c:pt idx="2768">
                  <c:v>1.1820999999999999</c:v>
                </c:pt>
                <c:pt idx="2769">
                  <c:v>1.1793</c:v>
                </c:pt>
                <c:pt idx="2770">
                  <c:v>1.1737</c:v>
                </c:pt>
                <c:pt idx="2771">
                  <c:v>1.1701999999999999</c:v>
                </c:pt>
                <c:pt idx="2772">
                  <c:v>1.1740999999999999</c:v>
                </c:pt>
                <c:pt idx="2773">
                  <c:v>1.1760999999999999</c:v>
                </c:pt>
                <c:pt idx="2774">
                  <c:v>1.1823999999999999</c:v>
                </c:pt>
                <c:pt idx="2775">
                  <c:v>1.1764000000000001</c:v>
                </c:pt>
                <c:pt idx="2776">
                  <c:v>1.1800999999999999</c:v>
                </c:pt>
                <c:pt idx="2777">
                  <c:v>1.1804000000000001</c:v>
                </c:pt>
                <c:pt idx="2778">
                  <c:v>1.1923999999999999</c:v>
                </c:pt>
                <c:pt idx="2779">
                  <c:v>1.1977</c:v>
                </c:pt>
                <c:pt idx="2780">
                  <c:v>1.2016</c:v>
                </c:pt>
                <c:pt idx="2781">
                  <c:v>1.1903999999999999</c:v>
                </c:pt>
                <c:pt idx="2782">
                  <c:v>1.1880999999999999</c:v>
                </c:pt>
                <c:pt idx="2783">
                  <c:v>1.1859999999999999</c:v>
                </c:pt>
                <c:pt idx="2784">
                  <c:v>1.1889000000000001</c:v>
                </c:pt>
                <c:pt idx="2785">
                  <c:v>1.1902999999999999</c:v>
                </c:pt>
                <c:pt idx="2786">
                  <c:v>1.1927000000000001</c:v>
                </c:pt>
                <c:pt idx="2787">
                  <c:v>1.1989000000000001</c:v>
                </c:pt>
                <c:pt idx="2788">
                  <c:v>1.2036</c:v>
                </c:pt>
                <c:pt idx="2789">
                  <c:v>1.1970000000000001</c:v>
                </c:pt>
                <c:pt idx="2790">
                  <c:v>1.1962999999999999</c:v>
                </c:pt>
                <c:pt idx="2791">
                  <c:v>1.1880999999999999</c:v>
                </c:pt>
                <c:pt idx="2792">
                  <c:v>1.1884000000000001</c:v>
                </c:pt>
                <c:pt idx="2793">
                  <c:v>1.1945000000000001</c:v>
                </c:pt>
                <c:pt idx="2794">
                  <c:v>1.1934</c:v>
                </c:pt>
                <c:pt idx="2795">
                  <c:v>1.1974</c:v>
                </c:pt>
                <c:pt idx="2796">
                  <c:v>1.2003999999999999</c:v>
                </c:pt>
                <c:pt idx="2797">
                  <c:v>1.1933</c:v>
                </c:pt>
                <c:pt idx="2798">
                  <c:v>1.1951000000000001</c:v>
                </c:pt>
                <c:pt idx="2799">
                  <c:v>1.1844999999999999</c:v>
                </c:pt>
                <c:pt idx="2800">
                  <c:v>1.1781999999999999</c:v>
                </c:pt>
                <c:pt idx="2801">
                  <c:v>1.1752</c:v>
                </c:pt>
                <c:pt idx="2802">
                  <c:v>1.1783999999999999</c:v>
                </c:pt>
                <c:pt idx="2803">
                  <c:v>1.1814</c:v>
                </c:pt>
                <c:pt idx="2804">
                  <c:v>1.1743000000000001</c:v>
                </c:pt>
                <c:pt idx="2805">
                  <c:v>1.1753</c:v>
                </c:pt>
                <c:pt idx="2806">
                  <c:v>1.1762999999999999</c:v>
                </c:pt>
                <c:pt idx="2807">
                  <c:v>1.1709000000000001</c:v>
                </c:pt>
                <c:pt idx="2808">
                  <c:v>1.173</c:v>
                </c:pt>
                <c:pt idx="2809">
                  <c:v>1.175</c:v>
                </c:pt>
                <c:pt idx="2810">
                  <c:v>1.1802999999999999</c:v>
                </c:pt>
                <c:pt idx="2811">
                  <c:v>1.1846000000000001</c:v>
                </c:pt>
                <c:pt idx="2812">
                  <c:v>1.1835</c:v>
                </c:pt>
                <c:pt idx="2813">
                  <c:v>1.1819999999999999</c:v>
                </c:pt>
                <c:pt idx="2814">
                  <c:v>1.181</c:v>
                </c:pt>
                <c:pt idx="2815">
                  <c:v>1.1746000000000001</c:v>
                </c:pt>
                <c:pt idx="2816">
                  <c:v>1.1787000000000001</c:v>
                </c:pt>
                <c:pt idx="2817">
                  <c:v>1.1835</c:v>
                </c:pt>
                <c:pt idx="2818">
                  <c:v>1.1783999999999999</c:v>
                </c:pt>
                <c:pt idx="2819">
                  <c:v>1.1745000000000001</c:v>
                </c:pt>
                <c:pt idx="2820">
                  <c:v>1.1764000000000001</c:v>
                </c:pt>
                <c:pt idx="2821">
                  <c:v>1.1813</c:v>
                </c:pt>
                <c:pt idx="2822">
                  <c:v>1.1681999999999999</c:v>
                </c:pt>
                <c:pt idx="2823">
                  <c:v>1.1608000000000001</c:v>
                </c:pt>
                <c:pt idx="2824">
                  <c:v>1.163</c:v>
                </c:pt>
                <c:pt idx="2825">
                  <c:v>1.1647000000000001</c:v>
                </c:pt>
                <c:pt idx="2826">
                  <c:v>1.1627000000000001</c:v>
                </c:pt>
                <c:pt idx="2827">
                  <c:v>1.1656</c:v>
                </c:pt>
                <c:pt idx="2828">
                  <c:v>1.1608000000000001</c:v>
                </c:pt>
                <c:pt idx="2829">
                  <c:v>1.1612</c:v>
                </c:pt>
                <c:pt idx="2830">
                  <c:v>1.1583000000000001</c:v>
                </c:pt>
                <c:pt idx="2831">
                  <c:v>1.1594</c:v>
                </c:pt>
                <c:pt idx="2832">
                  <c:v>1.1639999999999999</c:v>
                </c:pt>
                <c:pt idx="2833">
                  <c:v>1.1665000000000001</c:v>
                </c:pt>
                <c:pt idx="2834">
                  <c:v>1.1663000000000001</c:v>
                </c:pt>
                <c:pt idx="2835">
                  <c:v>1.1781999999999999</c:v>
                </c:pt>
                <c:pt idx="2836">
                  <c:v>1.1798</c:v>
                </c:pt>
                <c:pt idx="2837">
                  <c:v>1.1773</c:v>
                </c:pt>
                <c:pt idx="2838">
                  <c:v>1.179</c:v>
                </c:pt>
                <c:pt idx="2839">
                  <c:v>1.1747000000000001</c:v>
                </c:pt>
                <c:pt idx="2840">
                  <c:v>1.1743000000000001</c:v>
                </c:pt>
                <c:pt idx="2841">
                  <c:v>1.1795</c:v>
                </c:pt>
                <c:pt idx="2842">
                  <c:v>1.1849000000000001</c:v>
                </c:pt>
                <c:pt idx="2843">
                  <c:v>1.1933</c:v>
                </c:pt>
                <c:pt idx="2844">
                  <c:v>1.1901999999999999</c:v>
                </c:pt>
                <c:pt idx="2845">
                  <c:v>1.1870000000000001</c:v>
                </c:pt>
                <c:pt idx="2846">
                  <c:v>1.1851</c:v>
                </c:pt>
                <c:pt idx="2847">
                  <c:v>1.1892</c:v>
                </c:pt>
                <c:pt idx="2848">
                  <c:v>1.1896</c:v>
                </c:pt>
                <c:pt idx="2849">
                  <c:v>1.1844000000000001</c:v>
                </c:pt>
                <c:pt idx="2850">
                  <c:v>1.1806000000000001</c:v>
                </c:pt>
                <c:pt idx="2851">
                  <c:v>1.1793</c:v>
                </c:pt>
                <c:pt idx="2852">
                  <c:v>1.1797</c:v>
                </c:pt>
                <c:pt idx="2853">
                  <c:v>1.1773</c:v>
                </c:pt>
                <c:pt idx="2854">
                  <c:v>1.1792</c:v>
                </c:pt>
                <c:pt idx="2855">
                  <c:v>1.1724000000000001</c:v>
                </c:pt>
                <c:pt idx="2856">
                  <c:v>1.1762999999999999</c:v>
                </c:pt>
                <c:pt idx="2857">
                  <c:v>1.1788000000000001</c:v>
                </c:pt>
                <c:pt idx="2858">
                  <c:v>1.1749000000000001</c:v>
                </c:pt>
                <c:pt idx="2859">
                  <c:v>1.179</c:v>
                </c:pt>
                <c:pt idx="2860">
                  <c:v>1.1829000000000001</c:v>
                </c:pt>
                <c:pt idx="2861">
                  <c:v>1.1877</c:v>
                </c:pt>
                <c:pt idx="2862">
                  <c:v>1.1868000000000001</c:v>
                </c:pt>
                <c:pt idx="2863">
                  <c:v>1.1861999999999999</c:v>
                </c:pt>
                <c:pt idx="2864">
                  <c:v>1.1870000000000001</c:v>
                </c:pt>
                <c:pt idx="2865">
                  <c:v>1.1870000000000001</c:v>
                </c:pt>
                <c:pt idx="2866">
                  <c:v>1.1899</c:v>
                </c:pt>
                <c:pt idx="2867">
                  <c:v>1.1953</c:v>
                </c:pt>
                <c:pt idx="2868">
                  <c:v>1.2004999999999999</c:v>
                </c:pt>
                <c:pt idx="2869">
                  <c:v>1.2</c:v>
                </c:pt>
                <c:pt idx="2870">
                  <c:v>1.2044999999999999</c:v>
                </c:pt>
                <c:pt idx="2871">
                  <c:v>1.2027000000000001</c:v>
                </c:pt>
                <c:pt idx="2872">
                  <c:v>1.2074</c:v>
                </c:pt>
                <c:pt idx="2873">
                  <c:v>1.2029000000000001</c:v>
                </c:pt>
                <c:pt idx="2874">
                  <c:v>1.1977</c:v>
                </c:pt>
                <c:pt idx="2875">
                  <c:v>1.1920999999999999</c:v>
                </c:pt>
                <c:pt idx="2876">
                  <c:v>1.196</c:v>
                </c:pt>
                <c:pt idx="2877">
                  <c:v>1.2038</c:v>
                </c:pt>
                <c:pt idx="2878">
                  <c:v>1.2202</c:v>
                </c:pt>
                <c:pt idx="2879">
                  <c:v>1.2272000000000001</c:v>
                </c:pt>
                <c:pt idx="2880">
                  <c:v>1.2243999999999999</c:v>
                </c:pt>
                <c:pt idx="2881">
                  <c:v>1.2252000000000001</c:v>
                </c:pt>
                <c:pt idx="2882">
                  <c:v>1.2227999999999999</c:v>
                </c:pt>
                <c:pt idx="2883">
                  <c:v>1.2222</c:v>
                </c:pt>
                <c:pt idx="2884">
                  <c:v>1.2244999999999999</c:v>
                </c:pt>
              </c:numCache>
            </c:numRef>
          </c:val>
          <c:smooth val="0"/>
        </c:ser>
        <c:dLbls>
          <c:showLegendKey val="0"/>
          <c:showVal val="0"/>
          <c:showCatName val="0"/>
          <c:showSerName val="0"/>
          <c:showPercent val="0"/>
          <c:showBubbleSize val="0"/>
        </c:dLbls>
        <c:smooth val="0"/>
        <c:axId val="66306552"/>
        <c:axId val="66306944"/>
      </c:lineChart>
      <c:dateAx>
        <c:axId val="66306552"/>
        <c:scaling>
          <c:orientation val="minMax"/>
          <c:min val="42736"/>
        </c:scaling>
        <c:delete val="0"/>
        <c:axPos val="b"/>
        <c:numFmt formatCode="mmm\-yy" sourceLinked="0"/>
        <c:majorTickMark val="out"/>
        <c:minorTickMark val="none"/>
        <c:tickLblPos val="low"/>
        <c:spPr>
          <a:ln w="3175">
            <a:solidFill>
              <a:srgbClr val="767676"/>
            </a:solidFill>
            <a:prstDash val="solid"/>
          </a:ln>
        </c:spPr>
        <c:txPr>
          <a:bodyPr/>
          <a:lstStyle/>
          <a:p>
            <a:pPr>
              <a:defRPr>
                <a:solidFill>
                  <a:srgbClr val="000000"/>
                </a:solidFill>
              </a:defRPr>
            </a:pPr>
            <a:endParaRPr lang="en-US"/>
          </a:p>
        </c:txPr>
        <c:crossAx val="66306944"/>
        <c:crosses val="autoZero"/>
        <c:auto val="1"/>
        <c:lblOffset val="100"/>
        <c:baseTimeUnit val="days"/>
        <c:majorUnit val="3"/>
        <c:majorTimeUnit val="months"/>
        <c:minorUnit val="2"/>
        <c:minorTimeUnit val="months"/>
      </c:dateAx>
      <c:valAx>
        <c:axId val="66306944"/>
        <c:scaling>
          <c:orientation val="minMax"/>
          <c:max val="1.26"/>
          <c:min val="1.04"/>
        </c:scaling>
        <c:delete val="0"/>
        <c:axPos val="l"/>
        <c:numFmt formatCode="#,##0.00" sourceLinked="0"/>
        <c:majorTickMark val="out"/>
        <c:minorTickMark val="none"/>
        <c:tickLblPos val="nextTo"/>
        <c:spPr>
          <a:ln w="25400">
            <a:noFill/>
          </a:ln>
        </c:spPr>
        <c:crossAx val="66306552"/>
        <c:crosses val="autoZero"/>
        <c:crossBetween val="between"/>
      </c:valAx>
      <c:spPr>
        <a:solidFill>
          <a:srgbClr val="FFFFFF"/>
        </a:solidFill>
        <a:ln w="25400">
          <a:noFill/>
        </a:ln>
      </c:spPr>
    </c:plotArea>
    <c:legend>
      <c:legendPos val="b"/>
      <c:layout>
        <c:manualLayout>
          <c:xMode val="edge"/>
          <c:yMode val="edge"/>
          <c:x val="5.4078355812459851E-2"/>
          <c:y val="0.87002496990747125"/>
          <c:w val="0.9"/>
          <c:h val="0.10809477538568973"/>
        </c:manualLayout>
      </c:layout>
      <c:overlay val="0"/>
      <c:spPr>
        <a:noFill/>
        <a:ln w="25400">
          <a:noFill/>
        </a:ln>
      </c:spPr>
      <c:txPr>
        <a:bodyPr/>
        <a:lstStyle/>
        <a:p>
          <a:pPr>
            <a:defRPr sz="700"/>
          </a:pPr>
          <a:endParaRPr lang="en-US"/>
        </a:p>
      </c:txPr>
    </c:legend>
    <c:plotVisOnly val="1"/>
    <c:dispBlanksAs val="gap"/>
    <c:showDLblsOverMax val="0"/>
  </c:chart>
  <c:spPr>
    <a:solidFill>
      <a:srgbClr val="FFFFFF"/>
    </a:solidFill>
    <a:ln w="25400">
      <a:noFill/>
    </a:ln>
    <a:effectLst/>
  </c:spPr>
  <c:txPr>
    <a:bodyPr/>
    <a:lstStyle/>
    <a:p>
      <a:pPr>
        <a:defRPr sz="700" b="0" i="0">
          <a:solidFill>
            <a:srgbClr val="000000"/>
          </a:solidFill>
          <a:latin typeface="ING Me" panose="02000506040000020004" pitchFamily="2" charset="0"/>
        </a:defRPr>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6148420220814675E-2"/>
          <c:y val="6.6431785683545977E-2"/>
          <c:w val="0.81429335011629078"/>
          <c:h val="0.64870189607027429"/>
        </c:manualLayout>
      </c:layout>
      <c:lineChart>
        <c:grouping val="standard"/>
        <c:varyColors val="0"/>
        <c:ser>
          <c:idx val="0"/>
          <c:order val="0"/>
          <c:tx>
            <c:strRef>
              <c:f>Sheet2!$Y$16</c:f>
              <c:strCache>
                <c:ptCount val="1"/>
                <c:pt idx="0">
                  <c:v>Factors limiting prod, labour (Q2 lead)</c:v>
                </c:pt>
              </c:strCache>
            </c:strRef>
          </c:tx>
          <c:spPr>
            <a:ln w="15875" cap="rnd">
              <a:solidFill>
                <a:srgbClr val="A8A8A8"/>
              </a:solidFill>
              <a:prstDash val="solid"/>
              <a:round/>
            </a:ln>
            <a:effectLst/>
          </c:spPr>
          <c:marker>
            <c:symbol val="none"/>
          </c:marker>
          <c:cat>
            <c:numRef>
              <c:f>Sheet2!$X$17:$X$94</c:f>
              <c:numCache>
                <c:formatCode>m/d/yyyy</c:formatCode>
                <c:ptCount val="78"/>
                <c:pt idx="0">
                  <c:v>36161</c:v>
                </c:pt>
                <c:pt idx="1">
                  <c:v>36251</c:v>
                </c:pt>
                <c:pt idx="2">
                  <c:v>36342</c:v>
                </c:pt>
                <c:pt idx="3">
                  <c:v>36434</c:v>
                </c:pt>
                <c:pt idx="4">
                  <c:v>36526</c:v>
                </c:pt>
                <c:pt idx="5">
                  <c:v>36617</c:v>
                </c:pt>
                <c:pt idx="6">
                  <c:v>36708</c:v>
                </c:pt>
                <c:pt idx="7">
                  <c:v>36800</c:v>
                </c:pt>
                <c:pt idx="8">
                  <c:v>36892</c:v>
                </c:pt>
                <c:pt idx="9">
                  <c:v>36982</c:v>
                </c:pt>
                <c:pt idx="10">
                  <c:v>37073</c:v>
                </c:pt>
                <c:pt idx="11">
                  <c:v>37165</c:v>
                </c:pt>
                <c:pt idx="12">
                  <c:v>37257</c:v>
                </c:pt>
                <c:pt idx="13">
                  <c:v>37347</c:v>
                </c:pt>
                <c:pt idx="14">
                  <c:v>37438</c:v>
                </c:pt>
                <c:pt idx="15">
                  <c:v>37530</c:v>
                </c:pt>
                <c:pt idx="16">
                  <c:v>37622</c:v>
                </c:pt>
                <c:pt idx="17">
                  <c:v>37712</c:v>
                </c:pt>
                <c:pt idx="18">
                  <c:v>37803</c:v>
                </c:pt>
                <c:pt idx="19">
                  <c:v>37895</c:v>
                </c:pt>
                <c:pt idx="20">
                  <c:v>37987</c:v>
                </c:pt>
                <c:pt idx="21">
                  <c:v>38078</c:v>
                </c:pt>
                <c:pt idx="22">
                  <c:v>38169</c:v>
                </c:pt>
                <c:pt idx="23">
                  <c:v>38261</c:v>
                </c:pt>
                <c:pt idx="24">
                  <c:v>38353</c:v>
                </c:pt>
                <c:pt idx="25">
                  <c:v>38443</c:v>
                </c:pt>
                <c:pt idx="26">
                  <c:v>38534</c:v>
                </c:pt>
                <c:pt idx="27">
                  <c:v>38626</c:v>
                </c:pt>
                <c:pt idx="28">
                  <c:v>38718</c:v>
                </c:pt>
                <c:pt idx="29">
                  <c:v>38808</c:v>
                </c:pt>
                <c:pt idx="30">
                  <c:v>38899</c:v>
                </c:pt>
                <c:pt idx="31">
                  <c:v>38991</c:v>
                </c:pt>
                <c:pt idx="32">
                  <c:v>39083</c:v>
                </c:pt>
                <c:pt idx="33">
                  <c:v>39173</c:v>
                </c:pt>
                <c:pt idx="34">
                  <c:v>39264</c:v>
                </c:pt>
                <c:pt idx="35">
                  <c:v>39356</c:v>
                </c:pt>
                <c:pt idx="36">
                  <c:v>39448</c:v>
                </c:pt>
                <c:pt idx="37">
                  <c:v>39539</c:v>
                </c:pt>
                <c:pt idx="38">
                  <c:v>39630</c:v>
                </c:pt>
                <c:pt idx="39">
                  <c:v>39722</c:v>
                </c:pt>
                <c:pt idx="40">
                  <c:v>39814</c:v>
                </c:pt>
                <c:pt idx="41">
                  <c:v>39904</c:v>
                </c:pt>
                <c:pt idx="42">
                  <c:v>39995</c:v>
                </c:pt>
                <c:pt idx="43">
                  <c:v>40087</c:v>
                </c:pt>
                <c:pt idx="44">
                  <c:v>40179</c:v>
                </c:pt>
                <c:pt idx="45">
                  <c:v>40269</c:v>
                </c:pt>
                <c:pt idx="46">
                  <c:v>40360</c:v>
                </c:pt>
                <c:pt idx="47">
                  <c:v>40452</c:v>
                </c:pt>
                <c:pt idx="48">
                  <c:v>40544</c:v>
                </c:pt>
                <c:pt idx="49">
                  <c:v>40634</c:v>
                </c:pt>
                <c:pt idx="50">
                  <c:v>40725</c:v>
                </c:pt>
                <c:pt idx="51">
                  <c:v>40817</c:v>
                </c:pt>
                <c:pt idx="52">
                  <c:v>40909</c:v>
                </c:pt>
                <c:pt idx="53">
                  <c:v>41000</c:v>
                </c:pt>
                <c:pt idx="54">
                  <c:v>41091</c:v>
                </c:pt>
                <c:pt idx="55">
                  <c:v>41183</c:v>
                </c:pt>
                <c:pt idx="56">
                  <c:v>41275</c:v>
                </c:pt>
                <c:pt idx="57">
                  <c:v>41365</c:v>
                </c:pt>
                <c:pt idx="58">
                  <c:v>41456</c:v>
                </c:pt>
                <c:pt idx="59">
                  <c:v>41548</c:v>
                </c:pt>
                <c:pt idx="60">
                  <c:v>41640</c:v>
                </c:pt>
                <c:pt idx="61">
                  <c:v>41730</c:v>
                </c:pt>
                <c:pt idx="62">
                  <c:v>41821</c:v>
                </c:pt>
                <c:pt idx="63">
                  <c:v>41913</c:v>
                </c:pt>
                <c:pt idx="64">
                  <c:v>42005</c:v>
                </c:pt>
                <c:pt idx="65">
                  <c:v>42095</c:v>
                </c:pt>
                <c:pt idx="66">
                  <c:v>42186</c:v>
                </c:pt>
                <c:pt idx="67">
                  <c:v>42278</c:v>
                </c:pt>
                <c:pt idx="68">
                  <c:v>42370</c:v>
                </c:pt>
                <c:pt idx="69">
                  <c:v>42461</c:v>
                </c:pt>
                <c:pt idx="70">
                  <c:v>42552</c:v>
                </c:pt>
                <c:pt idx="71">
                  <c:v>42644</c:v>
                </c:pt>
                <c:pt idx="72">
                  <c:v>42736</c:v>
                </c:pt>
                <c:pt idx="73">
                  <c:v>42826</c:v>
                </c:pt>
                <c:pt idx="74">
                  <c:v>42917</c:v>
                </c:pt>
                <c:pt idx="75">
                  <c:v>43009</c:v>
                </c:pt>
                <c:pt idx="76">
                  <c:v>43101</c:v>
                </c:pt>
                <c:pt idx="77">
                  <c:v>43191</c:v>
                </c:pt>
              </c:numCache>
            </c:numRef>
          </c:cat>
          <c:val>
            <c:numRef>
              <c:f>Sheet2!$Y$17:$Y$94</c:f>
              <c:numCache>
                <c:formatCode>General</c:formatCode>
                <c:ptCount val="78"/>
                <c:pt idx="0">
                  <c:v>5.5</c:v>
                </c:pt>
                <c:pt idx="1">
                  <c:v>4.5999999999999996</c:v>
                </c:pt>
                <c:pt idx="2">
                  <c:v>3.1</c:v>
                </c:pt>
                <c:pt idx="3">
                  <c:v>3.3</c:v>
                </c:pt>
                <c:pt idx="4">
                  <c:v>4.3</c:v>
                </c:pt>
                <c:pt idx="5">
                  <c:v>4.9000000000000004</c:v>
                </c:pt>
                <c:pt idx="6">
                  <c:v>5.4</c:v>
                </c:pt>
                <c:pt idx="7">
                  <c:v>7.3</c:v>
                </c:pt>
                <c:pt idx="8">
                  <c:v>9.4</c:v>
                </c:pt>
                <c:pt idx="9">
                  <c:v>10.5</c:v>
                </c:pt>
                <c:pt idx="10">
                  <c:v>9.4</c:v>
                </c:pt>
                <c:pt idx="11">
                  <c:v>8.5</c:v>
                </c:pt>
                <c:pt idx="12">
                  <c:v>8.6</c:v>
                </c:pt>
                <c:pt idx="13">
                  <c:v>6.1</c:v>
                </c:pt>
                <c:pt idx="14">
                  <c:v>4.4000000000000004</c:v>
                </c:pt>
                <c:pt idx="15">
                  <c:v>4.2</c:v>
                </c:pt>
                <c:pt idx="16">
                  <c:v>4.2</c:v>
                </c:pt>
                <c:pt idx="17">
                  <c:v>3.9</c:v>
                </c:pt>
                <c:pt idx="18">
                  <c:v>3</c:v>
                </c:pt>
                <c:pt idx="19">
                  <c:v>2.5</c:v>
                </c:pt>
                <c:pt idx="20">
                  <c:v>3</c:v>
                </c:pt>
                <c:pt idx="21">
                  <c:v>3</c:v>
                </c:pt>
                <c:pt idx="22">
                  <c:v>2.5</c:v>
                </c:pt>
                <c:pt idx="23">
                  <c:v>2.5</c:v>
                </c:pt>
                <c:pt idx="24">
                  <c:v>3.2</c:v>
                </c:pt>
                <c:pt idx="25">
                  <c:v>2.8</c:v>
                </c:pt>
                <c:pt idx="26">
                  <c:v>2.4</c:v>
                </c:pt>
                <c:pt idx="27">
                  <c:v>2.9</c:v>
                </c:pt>
                <c:pt idx="28">
                  <c:v>3</c:v>
                </c:pt>
                <c:pt idx="29">
                  <c:v>3.4</c:v>
                </c:pt>
                <c:pt idx="30">
                  <c:v>3.5</c:v>
                </c:pt>
                <c:pt idx="31">
                  <c:v>3.8</c:v>
                </c:pt>
                <c:pt idx="32">
                  <c:v>5.4</c:v>
                </c:pt>
                <c:pt idx="33">
                  <c:v>5.9</c:v>
                </c:pt>
                <c:pt idx="34">
                  <c:v>5.5</c:v>
                </c:pt>
                <c:pt idx="35">
                  <c:v>6.5</c:v>
                </c:pt>
                <c:pt idx="36">
                  <c:v>8.3000000000000007</c:v>
                </c:pt>
                <c:pt idx="37">
                  <c:v>8.8000000000000007</c:v>
                </c:pt>
                <c:pt idx="38">
                  <c:v>8.1999999999999993</c:v>
                </c:pt>
                <c:pt idx="39">
                  <c:v>7.6</c:v>
                </c:pt>
                <c:pt idx="40">
                  <c:v>8.1999999999999993</c:v>
                </c:pt>
                <c:pt idx="41">
                  <c:v>5.4</c:v>
                </c:pt>
                <c:pt idx="42">
                  <c:v>2.2999999999999998</c:v>
                </c:pt>
                <c:pt idx="43">
                  <c:v>1.3</c:v>
                </c:pt>
                <c:pt idx="44">
                  <c:v>1.3</c:v>
                </c:pt>
                <c:pt idx="45">
                  <c:v>1.7</c:v>
                </c:pt>
                <c:pt idx="46">
                  <c:v>1.2</c:v>
                </c:pt>
                <c:pt idx="47">
                  <c:v>1.8</c:v>
                </c:pt>
                <c:pt idx="48">
                  <c:v>3.4</c:v>
                </c:pt>
                <c:pt idx="49">
                  <c:v>4.5</c:v>
                </c:pt>
                <c:pt idx="50">
                  <c:v>4.3</c:v>
                </c:pt>
                <c:pt idx="51">
                  <c:v>5.3</c:v>
                </c:pt>
                <c:pt idx="52">
                  <c:v>6.7</c:v>
                </c:pt>
                <c:pt idx="53">
                  <c:v>6.7</c:v>
                </c:pt>
                <c:pt idx="54">
                  <c:v>4.7</c:v>
                </c:pt>
                <c:pt idx="55">
                  <c:v>4.8</c:v>
                </c:pt>
                <c:pt idx="56">
                  <c:v>5.4</c:v>
                </c:pt>
                <c:pt idx="57">
                  <c:v>4.7</c:v>
                </c:pt>
                <c:pt idx="58">
                  <c:v>4.2</c:v>
                </c:pt>
                <c:pt idx="59">
                  <c:v>4.5</c:v>
                </c:pt>
                <c:pt idx="60">
                  <c:v>4.8</c:v>
                </c:pt>
                <c:pt idx="61">
                  <c:v>4.7</c:v>
                </c:pt>
                <c:pt idx="62">
                  <c:v>4.9000000000000004</c:v>
                </c:pt>
                <c:pt idx="63">
                  <c:v>5</c:v>
                </c:pt>
                <c:pt idx="64">
                  <c:v>6.1</c:v>
                </c:pt>
                <c:pt idx="65">
                  <c:v>6.6</c:v>
                </c:pt>
                <c:pt idx="66">
                  <c:v>5.9</c:v>
                </c:pt>
                <c:pt idx="67">
                  <c:v>5.6</c:v>
                </c:pt>
                <c:pt idx="68">
                  <c:v>6.9</c:v>
                </c:pt>
                <c:pt idx="69">
                  <c:v>6.7</c:v>
                </c:pt>
                <c:pt idx="70">
                  <c:v>6.5</c:v>
                </c:pt>
                <c:pt idx="71">
                  <c:v>7.4</c:v>
                </c:pt>
                <c:pt idx="72">
                  <c:v>8</c:v>
                </c:pt>
                <c:pt idx="73">
                  <c:v>8.8000000000000007</c:v>
                </c:pt>
                <c:pt idx="74">
                  <c:v>8</c:v>
                </c:pt>
                <c:pt idx="75">
                  <c:v>9.6</c:v>
                </c:pt>
                <c:pt idx="76">
                  <c:v>12.4</c:v>
                </c:pt>
                <c:pt idx="77">
                  <c:v>14.8</c:v>
                </c:pt>
              </c:numCache>
            </c:numRef>
          </c:val>
          <c:smooth val="0"/>
        </c:ser>
        <c:dLbls>
          <c:showLegendKey val="0"/>
          <c:showVal val="0"/>
          <c:showCatName val="0"/>
          <c:showSerName val="0"/>
          <c:showPercent val="0"/>
          <c:showBubbleSize val="0"/>
        </c:dLbls>
        <c:marker val="1"/>
        <c:smooth val="0"/>
        <c:axId val="66307728"/>
        <c:axId val="66308120"/>
      </c:lineChart>
      <c:lineChart>
        <c:grouping val="standard"/>
        <c:varyColors val="0"/>
        <c:ser>
          <c:idx val="1"/>
          <c:order val="1"/>
          <c:tx>
            <c:strRef>
              <c:f>Sheet2!$Z$16</c:f>
              <c:strCache>
                <c:ptCount val="1"/>
                <c:pt idx="0">
                  <c:v>EZ core inflation, YoY change in pp (rhs)</c:v>
                </c:pt>
              </c:strCache>
            </c:strRef>
          </c:tx>
          <c:spPr>
            <a:ln w="15875" cap="rnd">
              <a:solidFill>
                <a:srgbClr val="FF6200"/>
              </a:solidFill>
              <a:prstDash val="solid"/>
              <a:round/>
            </a:ln>
            <a:effectLst/>
          </c:spPr>
          <c:marker>
            <c:symbol val="none"/>
          </c:marker>
          <c:cat>
            <c:numRef>
              <c:f>Sheet2!$X$17:$X$94</c:f>
              <c:numCache>
                <c:formatCode>m/d/yyyy</c:formatCode>
                <c:ptCount val="78"/>
                <c:pt idx="0">
                  <c:v>36161</c:v>
                </c:pt>
                <c:pt idx="1">
                  <c:v>36251</c:v>
                </c:pt>
                <c:pt idx="2">
                  <c:v>36342</c:v>
                </c:pt>
                <c:pt idx="3">
                  <c:v>36434</c:v>
                </c:pt>
                <c:pt idx="4">
                  <c:v>36526</c:v>
                </c:pt>
                <c:pt idx="5">
                  <c:v>36617</c:v>
                </c:pt>
                <c:pt idx="6">
                  <c:v>36708</c:v>
                </c:pt>
                <c:pt idx="7">
                  <c:v>36800</c:v>
                </c:pt>
                <c:pt idx="8">
                  <c:v>36892</c:v>
                </c:pt>
                <c:pt idx="9">
                  <c:v>36982</c:v>
                </c:pt>
                <c:pt idx="10">
                  <c:v>37073</c:v>
                </c:pt>
                <c:pt idx="11">
                  <c:v>37165</c:v>
                </c:pt>
                <c:pt idx="12">
                  <c:v>37257</c:v>
                </c:pt>
                <c:pt idx="13">
                  <c:v>37347</c:v>
                </c:pt>
                <c:pt idx="14">
                  <c:v>37438</c:v>
                </c:pt>
                <c:pt idx="15">
                  <c:v>37530</c:v>
                </c:pt>
                <c:pt idx="16">
                  <c:v>37622</c:v>
                </c:pt>
                <c:pt idx="17">
                  <c:v>37712</c:v>
                </c:pt>
                <c:pt idx="18">
                  <c:v>37803</c:v>
                </c:pt>
                <c:pt idx="19">
                  <c:v>37895</c:v>
                </c:pt>
                <c:pt idx="20">
                  <c:v>37987</c:v>
                </c:pt>
                <c:pt idx="21">
                  <c:v>38078</c:v>
                </c:pt>
                <c:pt idx="22">
                  <c:v>38169</c:v>
                </c:pt>
                <c:pt idx="23">
                  <c:v>38261</c:v>
                </c:pt>
                <c:pt idx="24">
                  <c:v>38353</c:v>
                </c:pt>
                <c:pt idx="25">
                  <c:v>38443</c:v>
                </c:pt>
                <c:pt idx="26">
                  <c:v>38534</c:v>
                </c:pt>
                <c:pt idx="27">
                  <c:v>38626</c:v>
                </c:pt>
                <c:pt idx="28">
                  <c:v>38718</c:v>
                </c:pt>
                <c:pt idx="29">
                  <c:v>38808</c:v>
                </c:pt>
                <c:pt idx="30">
                  <c:v>38899</c:v>
                </c:pt>
                <c:pt idx="31">
                  <c:v>38991</c:v>
                </c:pt>
                <c:pt idx="32">
                  <c:v>39083</c:v>
                </c:pt>
                <c:pt idx="33">
                  <c:v>39173</c:v>
                </c:pt>
                <c:pt idx="34">
                  <c:v>39264</c:v>
                </c:pt>
                <c:pt idx="35">
                  <c:v>39356</c:v>
                </c:pt>
                <c:pt idx="36">
                  <c:v>39448</c:v>
                </c:pt>
                <c:pt idx="37">
                  <c:v>39539</c:v>
                </c:pt>
                <c:pt idx="38">
                  <c:v>39630</c:v>
                </c:pt>
                <c:pt idx="39">
                  <c:v>39722</c:v>
                </c:pt>
                <c:pt idx="40">
                  <c:v>39814</c:v>
                </c:pt>
                <c:pt idx="41">
                  <c:v>39904</c:v>
                </c:pt>
                <c:pt idx="42">
                  <c:v>39995</c:v>
                </c:pt>
                <c:pt idx="43">
                  <c:v>40087</c:v>
                </c:pt>
                <c:pt idx="44">
                  <c:v>40179</c:v>
                </c:pt>
                <c:pt idx="45">
                  <c:v>40269</c:v>
                </c:pt>
                <c:pt idx="46">
                  <c:v>40360</c:v>
                </c:pt>
                <c:pt idx="47">
                  <c:v>40452</c:v>
                </c:pt>
                <c:pt idx="48">
                  <c:v>40544</c:v>
                </c:pt>
                <c:pt idx="49">
                  <c:v>40634</c:v>
                </c:pt>
                <c:pt idx="50">
                  <c:v>40725</c:v>
                </c:pt>
                <c:pt idx="51">
                  <c:v>40817</c:v>
                </c:pt>
                <c:pt idx="52">
                  <c:v>40909</c:v>
                </c:pt>
                <c:pt idx="53">
                  <c:v>41000</c:v>
                </c:pt>
                <c:pt idx="54">
                  <c:v>41091</c:v>
                </c:pt>
                <c:pt idx="55">
                  <c:v>41183</c:v>
                </c:pt>
                <c:pt idx="56">
                  <c:v>41275</c:v>
                </c:pt>
                <c:pt idx="57">
                  <c:v>41365</c:v>
                </c:pt>
                <c:pt idx="58">
                  <c:v>41456</c:v>
                </c:pt>
                <c:pt idx="59">
                  <c:v>41548</c:v>
                </c:pt>
                <c:pt idx="60">
                  <c:v>41640</c:v>
                </c:pt>
                <c:pt idx="61">
                  <c:v>41730</c:v>
                </c:pt>
                <c:pt idx="62">
                  <c:v>41821</c:v>
                </c:pt>
                <c:pt idx="63">
                  <c:v>41913</c:v>
                </c:pt>
                <c:pt idx="64">
                  <c:v>42005</c:v>
                </c:pt>
                <c:pt idx="65">
                  <c:v>42095</c:v>
                </c:pt>
                <c:pt idx="66">
                  <c:v>42186</c:v>
                </c:pt>
                <c:pt idx="67">
                  <c:v>42278</c:v>
                </c:pt>
                <c:pt idx="68">
                  <c:v>42370</c:v>
                </c:pt>
                <c:pt idx="69">
                  <c:v>42461</c:v>
                </c:pt>
                <c:pt idx="70">
                  <c:v>42552</c:v>
                </c:pt>
                <c:pt idx="71">
                  <c:v>42644</c:v>
                </c:pt>
                <c:pt idx="72">
                  <c:v>42736</c:v>
                </c:pt>
                <c:pt idx="73">
                  <c:v>42826</c:v>
                </c:pt>
                <c:pt idx="74">
                  <c:v>42917</c:v>
                </c:pt>
                <c:pt idx="75">
                  <c:v>43009</c:v>
                </c:pt>
                <c:pt idx="76">
                  <c:v>43101</c:v>
                </c:pt>
                <c:pt idx="77">
                  <c:v>43191</c:v>
                </c:pt>
              </c:numCache>
            </c:numRef>
          </c:cat>
          <c:val>
            <c:numRef>
              <c:f>Sheet2!$AA$17:$AA$94</c:f>
              <c:numCache>
                <c:formatCode>General</c:formatCode>
                <c:ptCount val="78"/>
                <c:pt idx="0">
                  <c:v>#N/A</c:v>
                </c:pt>
                <c:pt idx="1">
                  <c:v>0</c:v>
                </c:pt>
                <c:pt idx="2">
                  <c:v>-0.44</c:v>
                </c:pt>
                <c:pt idx="3">
                  <c:v>-0.55000000000000004</c:v>
                </c:pt>
                <c:pt idx="4">
                  <c:v>-0.31</c:v>
                </c:pt>
                <c:pt idx="5">
                  <c:v>-0.38</c:v>
                </c:pt>
                <c:pt idx="6">
                  <c:v>-0.1</c:v>
                </c:pt>
                <c:pt idx="7">
                  <c:v>0.04</c:v>
                </c:pt>
                <c:pt idx="8">
                  <c:v>0.47</c:v>
                </c:pt>
                <c:pt idx="9">
                  <c:v>0.56000000000000005</c:v>
                </c:pt>
                <c:pt idx="10">
                  <c:v>0.99</c:v>
                </c:pt>
                <c:pt idx="11">
                  <c:v>0.97</c:v>
                </c:pt>
                <c:pt idx="12">
                  <c:v>0.72</c:v>
                </c:pt>
                <c:pt idx="13">
                  <c:v>1.1399999999999999</c:v>
                </c:pt>
                <c:pt idx="14">
                  <c:v>0.54</c:v>
                </c:pt>
                <c:pt idx="15">
                  <c:v>0.43</c:v>
                </c:pt>
                <c:pt idx="16">
                  <c:v>-0.05</c:v>
                </c:pt>
                <c:pt idx="17">
                  <c:v>-0.73</c:v>
                </c:pt>
                <c:pt idx="18">
                  <c:v>-0.68</c:v>
                </c:pt>
                <c:pt idx="19">
                  <c:v>-0.59</c:v>
                </c:pt>
                <c:pt idx="20">
                  <c:v>-0.59</c:v>
                </c:pt>
                <c:pt idx="21">
                  <c:v>-7.0000000000000007E-2</c:v>
                </c:pt>
                <c:pt idx="22">
                  <c:v>0.11</c:v>
                </c:pt>
                <c:pt idx="23">
                  <c:v>0.06</c:v>
                </c:pt>
                <c:pt idx="24">
                  <c:v>0.28000000000000003</c:v>
                </c:pt>
                <c:pt idx="25">
                  <c:v>-0.18</c:v>
                </c:pt>
                <c:pt idx="26">
                  <c:v>-0.51</c:v>
                </c:pt>
                <c:pt idx="27">
                  <c:v>-0.54</c:v>
                </c:pt>
                <c:pt idx="28">
                  <c:v>-0.53</c:v>
                </c:pt>
                <c:pt idx="29">
                  <c:v>-0.28000000000000003</c:v>
                </c:pt>
                <c:pt idx="30">
                  <c:v>0.06</c:v>
                </c:pt>
                <c:pt idx="31">
                  <c:v>0.18</c:v>
                </c:pt>
                <c:pt idx="32">
                  <c:v>0.2</c:v>
                </c:pt>
                <c:pt idx="33">
                  <c:v>0.56999999999999995</c:v>
                </c:pt>
                <c:pt idx="34">
                  <c:v>0.45</c:v>
                </c:pt>
                <c:pt idx="35">
                  <c:v>0.37</c:v>
                </c:pt>
                <c:pt idx="36">
                  <c:v>0.34</c:v>
                </c:pt>
                <c:pt idx="37">
                  <c:v>0.12</c:v>
                </c:pt>
                <c:pt idx="38">
                  <c:v>-0.1</c:v>
                </c:pt>
                <c:pt idx="39">
                  <c:v>0.03</c:v>
                </c:pt>
                <c:pt idx="40">
                  <c:v>-0.03</c:v>
                </c:pt>
                <c:pt idx="41">
                  <c:v>-0.55000000000000004</c:v>
                </c:pt>
                <c:pt idx="42">
                  <c:v>-0.39</c:v>
                </c:pt>
                <c:pt idx="43">
                  <c:v>-0.67</c:v>
                </c:pt>
                <c:pt idx="44">
                  <c:v>-0.75</c:v>
                </c:pt>
                <c:pt idx="45">
                  <c:v>-0.28999999999999998</c:v>
                </c:pt>
                <c:pt idx="46">
                  <c:v>-0.4</c:v>
                </c:pt>
                <c:pt idx="47">
                  <c:v>-0.03</c:v>
                </c:pt>
                <c:pt idx="48">
                  <c:v>-0.04</c:v>
                </c:pt>
                <c:pt idx="49">
                  <c:v>0.15</c:v>
                </c:pt>
                <c:pt idx="50">
                  <c:v>0.54</c:v>
                </c:pt>
                <c:pt idx="51">
                  <c:v>0.45</c:v>
                </c:pt>
                <c:pt idx="52">
                  <c:v>0.56000000000000005</c:v>
                </c:pt>
                <c:pt idx="53">
                  <c:v>0.3</c:v>
                </c:pt>
                <c:pt idx="54">
                  <c:v>0.02</c:v>
                </c:pt>
                <c:pt idx="55">
                  <c:v>-0.13</c:v>
                </c:pt>
                <c:pt idx="56">
                  <c:v>-0.13</c:v>
                </c:pt>
                <c:pt idx="57">
                  <c:v>-0.11</c:v>
                </c:pt>
                <c:pt idx="58">
                  <c:v>-0.4</c:v>
                </c:pt>
                <c:pt idx="59">
                  <c:v>-0.48</c:v>
                </c:pt>
                <c:pt idx="60">
                  <c:v>-0.78</c:v>
                </c:pt>
                <c:pt idx="61">
                  <c:v>-0.77</c:v>
                </c:pt>
                <c:pt idx="62">
                  <c:v>-0.39</c:v>
                </c:pt>
                <c:pt idx="63">
                  <c:v>-0.26</c:v>
                </c:pt>
                <c:pt idx="64">
                  <c:v>0.04</c:v>
                </c:pt>
                <c:pt idx="65">
                  <c:v>-0.1</c:v>
                </c:pt>
                <c:pt idx="66">
                  <c:v>0.01</c:v>
                </c:pt>
                <c:pt idx="67">
                  <c:v>0.11</c:v>
                </c:pt>
                <c:pt idx="68">
                  <c:v>0.13</c:v>
                </c:pt>
                <c:pt idx="69">
                  <c:v>0.42</c:v>
                </c:pt>
                <c:pt idx="70">
                  <c:v>7.0000000000000007E-2</c:v>
                </c:pt>
                <c:pt idx="71">
                  <c:v>-0.05</c:v>
                </c:pt>
                <c:pt idx="72">
                  <c:v>0.02</c:v>
                </c:pt>
                <c:pt idx="73">
                  <c:v>-0.34</c:v>
                </c:pt>
                <c:pt idx="74">
                  <c:v>0.28000000000000003</c:v>
                </c:pt>
                <c:pt idx="75">
                  <c:v>0.28999999999999998</c:v>
                </c:pt>
                <c:pt idx="76">
                  <c:v>0.04</c:v>
                </c:pt>
              </c:numCache>
            </c:numRef>
          </c:val>
          <c:smooth val="0"/>
        </c:ser>
        <c:dLbls>
          <c:showLegendKey val="0"/>
          <c:showVal val="0"/>
          <c:showCatName val="0"/>
          <c:showSerName val="0"/>
          <c:showPercent val="0"/>
          <c:showBubbleSize val="0"/>
        </c:dLbls>
        <c:marker val="1"/>
        <c:smooth val="0"/>
        <c:axId val="66308904"/>
        <c:axId val="66308512"/>
      </c:lineChart>
      <c:dateAx>
        <c:axId val="66307728"/>
        <c:scaling>
          <c:orientation val="minMax"/>
        </c:scaling>
        <c:delete val="0"/>
        <c:axPos val="b"/>
        <c:numFmt formatCode="yyyy" sourceLinked="0"/>
        <c:majorTickMark val="out"/>
        <c:minorTickMark val="none"/>
        <c:tickLblPos val="low"/>
        <c:spPr>
          <a:noFill/>
          <a:ln w="3175" cap="flat" cmpd="sng" algn="ctr">
            <a:solidFill>
              <a:srgbClr val="767676"/>
            </a:solidFill>
            <a:round/>
          </a:ln>
          <a:effectLst/>
        </c:spPr>
        <c:txPr>
          <a:bodyPr rot="-60000000" spcFirstLastPara="1" vertOverflow="ellipsis" vert="horz" wrap="square" anchor="ctr" anchorCtr="1"/>
          <a:lstStyle/>
          <a:p>
            <a:pPr>
              <a:defRPr sz="700" b="0" i="0" u="none" strike="noStrike" kern="1200" baseline="0">
                <a:solidFill>
                  <a:srgbClr val="000000"/>
                </a:solidFill>
                <a:latin typeface="ING Me" panose="02000506040000020004" pitchFamily="2" charset="0"/>
                <a:ea typeface="+mn-ea"/>
                <a:cs typeface="+mn-cs"/>
              </a:defRPr>
            </a:pPr>
            <a:endParaRPr lang="en-US"/>
          </a:p>
        </c:txPr>
        <c:crossAx val="66308120"/>
        <c:crosses val="autoZero"/>
        <c:auto val="1"/>
        <c:lblOffset val="100"/>
        <c:baseTimeUnit val="months"/>
        <c:majorUnit val="2"/>
        <c:majorTimeUnit val="years"/>
      </c:dateAx>
      <c:valAx>
        <c:axId val="66308120"/>
        <c:scaling>
          <c:orientation val="minMax"/>
          <c:max val="16"/>
        </c:scaling>
        <c:delete val="0"/>
        <c:axPos val="l"/>
        <c:numFmt formatCode="General" sourceLinked="1"/>
        <c:majorTickMark val="out"/>
        <c:minorTickMark val="none"/>
        <c:tickLblPos val="nextTo"/>
        <c:spPr>
          <a:noFill/>
          <a:ln w="25400">
            <a:noFill/>
          </a:ln>
          <a:effectLst/>
        </c:spPr>
        <c:txPr>
          <a:bodyPr rot="-60000000" spcFirstLastPara="1" vertOverflow="ellipsis" vert="horz" wrap="square" anchor="ctr" anchorCtr="1"/>
          <a:lstStyle/>
          <a:p>
            <a:pPr>
              <a:defRPr sz="700" b="0" i="0" u="none" strike="noStrike" kern="1200" baseline="0">
                <a:solidFill>
                  <a:srgbClr val="000000"/>
                </a:solidFill>
                <a:latin typeface="ING Me" panose="02000506040000020004" pitchFamily="2" charset="0"/>
                <a:ea typeface="+mn-ea"/>
                <a:cs typeface="+mn-cs"/>
              </a:defRPr>
            </a:pPr>
            <a:endParaRPr lang="en-US"/>
          </a:p>
        </c:txPr>
        <c:crossAx val="66307728"/>
        <c:crosses val="autoZero"/>
        <c:crossBetween val="between"/>
      </c:valAx>
      <c:valAx>
        <c:axId val="66308512"/>
        <c:scaling>
          <c:orientation val="minMax"/>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700" b="0" i="0" u="none" strike="noStrike" kern="1200" baseline="0">
                <a:solidFill>
                  <a:srgbClr val="000000"/>
                </a:solidFill>
                <a:latin typeface="ING Me" panose="02000506040000020004" pitchFamily="2" charset="0"/>
                <a:ea typeface="+mn-ea"/>
                <a:cs typeface="+mn-cs"/>
              </a:defRPr>
            </a:pPr>
            <a:endParaRPr lang="en-US"/>
          </a:p>
        </c:txPr>
        <c:crossAx val="66308904"/>
        <c:crosses val="max"/>
        <c:crossBetween val="between"/>
      </c:valAx>
      <c:dateAx>
        <c:axId val="66308904"/>
        <c:scaling>
          <c:orientation val="minMax"/>
        </c:scaling>
        <c:delete val="1"/>
        <c:axPos val="b"/>
        <c:numFmt formatCode="m/d/yyyy" sourceLinked="1"/>
        <c:majorTickMark val="out"/>
        <c:minorTickMark val="none"/>
        <c:tickLblPos val="nextTo"/>
        <c:crossAx val="66308512"/>
        <c:crosses val="autoZero"/>
        <c:auto val="1"/>
        <c:lblOffset val="100"/>
        <c:baseTimeUnit val="months"/>
      </c:dateAx>
      <c:spPr>
        <a:noFill/>
        <a:ln>
          <a:noFill/>
        </a:ln>
        <a:effectLst/>
      </c:spPr>
    </c:plotArea>
    <c:legend>
      <c:legendPos val="b"/>
      <c:layout>
        <c:manualLayout>
          <c:xMode val="edge"/>
          <c:yMode val="edge"/>
          <c:x val="1.286659283943291E-2"/>
          <c:y val="0.81443535907727127"/>
          <c:w val="0.95275787614408136"/>
          <c:h val="0.17731391401333518"/>
        </c:manualLayout>
      </c:layout>
      <c:overlay val="0"/>
      <c:spPr>
        <a:noFill/>
        <a:ln w="25400">
          <a:noFill/>
        </a:ln>
        <a:effectLst/>
      </c:spPr>
      <c:txPr>
        <a:bodyPr rot="0" spcFirstLastPara="1" vertOverflow="ellipsis" vert="horz" wrap="square" anchor="ctr" anchorCtr="1"/>
        <a:lstStyle/>
        <a:p>
          <a:pPr>
            <a:defRPr sz="700" b="0" i="0" u="none" strike="noStrike" kern="1200" baseline="0">
              <a:solidFill>
                <a:srgbClr val="000000"/>
              </a:solidFill>
              <a:latin typeface="ING Me" panose="02000506040000020004" pitchFamily="2" charset="0"/>
              <a:ea typeface="+mn-ea"/>
              <a:cs typeface="+mn-cs"/>
            </a:defRPr>
          </a:pPr>
          <a:endParaRPr lang="en-US"/>
        </a:p>
      </c:txPr>
    </c:legend>
    <c:plotVisOnly val="1"/>
    <c:dispBlanksAs val="gap"/>
    <c:showDLblsOverMax val="0"/>
  </c:chart>
  <c:spPr>
    <a:solidFill>
      <a:schemeClr val="bg1"/>
    </a:solidFill>
    <a:ln w="25400" cap="flat" cmpd="sng" algn="ctr">
      <a:noFill/>
      <a:round/>
    </a:ln>
    <a:effectLst/>
  </c:spPr>
  <c:txPr>
    <a:bodyPr/>
    <a:lstStyle/>
    <a:p>
      <a:pPr>
        <a:defRPr sz="700" b="0" i="0">
          <a:solidFill>
            <a:srgbClr val="000000"/>
          </a:solidFill>
          <a:latin typeface="ING Me" panose="02000506040000020004" pitchFamily="2" charset="0"/>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0.38105</cdr:x>
      <cdr:y>0.52419</cdr:y>
    </cdr:from>
    <cdr:to>
      <cdr:x>0.57157</cdr:x>
      <cdr:y>0.66532</cdr:y>
    </cdr:to>
    <cdr:sp macro="" textlink="">
      <cdr:nvSpPr>
        <cdr:cNvPr id="3" name="TextBox 2"/>
        <cdr:cNvSpPr txBox="1"/>
      </cdr:nvSpPr>
      <cdr:spPr>
        <a:xfrm xmlns:a="http://schemas.openxmlformats.org/drawingml/2006/main">
          <a:off x="1200144" y="1238249"/>
          <a:ext cx="600075" cy="3333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GB" sz="1100"/>
        </a:p>
      </cdr:txBody>
    </cdr:sp>
  </cdr:relSizeAnchor>
  <cdr:relSizeAnchor xmlns:cdr="http://schemas.openxmlformats.org/drawingml/2006/chartDrawing">
    <cdr:from>
      <cdr:x>0.84634</cdr:x>
      <cdr:y>0.06721</cdr:y>
    </cdr:from>
    <cdr:to>
      <cdr:x>0.94974</cdr:x>
      <cdr:y>0.40627</cdr:y>
    </cdr:to>
    <cdr:sp macro="" textlink="">
      <cdr:nvSpPr>
        <cdr:cNvPr id="4" name="Oval 3"/>
        <cdr:cNvSpPr/>
      </cdr:nvSpPr>
      <cdr:spPr>
        <a:xfrm xmlns:a="http://schemas.openxmlformats.org/drawingml/2006/main" rot="1903813">
          <a:off x="2635514" y="140335"/>
          <a:ext cx="321987" cy="707962"/>
        </a:xfrm>
        <a:prstGeom xmlns:a="http://schemas.openxmlformats.org/drawingml/2006/main" prst="ellipse">
          <a:avLst/>
        </a:prstGeom>
        <a:noFill xmlns:a="http://schemas.openxmlformats.org/drawingml/2006/main"/>
        <a:ln xmlns:a="http://schemas.openxmlformats.org/drawingml/2006/main" w="15875">
          <a:solidFill>
            <a:schemeClr val="tx1"/>
          </a:solidFill>
          <a:prstDash val="dash"/>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0.30719</cdr:x>
      <cdr:y>0.11252</cdr:y>
    </cdr:from>
    <cdr:to>
      <cdr:x>0.67599</cdr:x>
      <cdr:y>0.23625</cdr:y>
    </cdr:to>
    <cdr:sp macro="" textlink="">
      <cdr:nvSpPr>
        <cdr:cNvPr id="2" name="TextBox 1"/>
        <cdr:cNvSpPr txBox="1"/>
      </cdr:nvSpPr>
      <cdr:spPr>
        <a:xfrm xmlns:a="http://schemas.openxmlformats.org/drawingml/2006/main">
          <a:off x="956580" y="195931"/>
          <a:ext cx="1148453" cy="215444"/>
        </a:xfrm>
        <a:prstGeom xmlns:a="http://schemas.openxmlformats.org/drawingml/2006/main" prst="rect">
          <a:avLst/>
        </a:prstGeom>
      </cdr:spPr>
      <cdr:txBody>
        <a:bodyPr xmlns:a="http://schemas.openxmlformats.org/drawingml/2006/main" vertOverflow="clip" vert="horz" wrap="square" lIns="0" tIns="0" rIns="0" bIns="0" rtlCol="0">
          <a:spAutoFit/>
        </a:bodyPr>
        <a:lstStyle xmlns:a="http://schemas.openxmlformats.org/drawingml/2006/main"/>
        <a:p xmlns:a="http://schemas.openxmlformats.org/drawingml/2006/main">
          <a:pPr algn="ctr"/>
          <a:r>
            <a:rPr lang="en-GB" sz="700" dirty="0">
              <a:solidFill>
                <a:srgbClr val="000000"/>
              </a:solidFill>
              <a:latin typeface="ING Me" panose="02000506040000020004" pitchFamily="2" charset="0"/>
            </a:rPr>
            <a:t>EUR/USD rallied</a:t>
          </a:r>
          <a:r>
            <a:rPr lang="en-GB" sz="700" baseline="0" dirty="0">
              <a:solidFill>
                <a:srgbClr val="000000"/>
              </a:solidFill>
              <a:latin typeface="ING Me" panose="02000506040000020004" pitchFamily="2" charset="0"/>
            </a:rPr>
            <a:t> and so did its short </a:t>
          </a:r>
          <a:r>
            <a:rPr lang="en-GB" sz="700" baseline="0" dirty="0" smtClean="0">
              <a:solidFill>
                <a:srgbClr val="000000"/>
              </a:solidFill>
              <a:latin typeface="ING Me" panose="02000506040000020004" pitchFamily="2" charset="0"/>
            </a:rPr>
            <a:t>term fair </a:t>
          </a:r>
          <a:r>
            <a:rPr lang="en-GB" sz="700" baseline="0" dirty="0">
              <a:solidFill>
                <a:srgbClr val="000000"/>
              </a:solidFill>
              <a:latin typeface="ING Me" panose="02000506040000020004" pitchFamily="2" charset="0"/>
            </a:rPr>
            <a:t>value </a:t>
          </a:r>
          <a:endParaRPr lang="en-GB" sz="700" dirty="0">
            <a:solidFill>
              <a:srgbClr val="000000"/>
            </a:solidFill>
            <a:latin typeface="ING Me" panose="02000506040000020004" pitchFamily="2" charset="0"/>
          </a:endParaRPr>
        </a:p>
      </cdr:txBody>
    </cdr:sp>
  </cdr:relSizeAnchor>
  <cdr:relSizeAnchor xmlns:cdr="http://schemas.openxmlformats.org/drawingml/2006/chartDrawing">
    <cdr:from>
      <cdr:x>0.70046</cdr:x>
      <cdr:y>0.16422</cdr:y>
    </cdr:from>
    <cdr:to>
      <cdr:x>0.85034</cdr:x>
      <cdr:y>0.16879</cdr:y>
    </cdr:to>
    <cdr:cxnSp macro="">
      <cdr:nvCxnSpPr>
        <cdr:cNvPr id="6" name="Straight Arrow Connector 5"/>
        <cdr:cNvCxnSpPr/>
      </cdr:nvCxnSpPr>
      <cdr:spPr>
        <a:xfrm xmlns:a="http://schemas.openxmlformats.org/drawingml/2006/main">
          <a:off x="2181225" y="342900"/>
          <a:ext cx="466725" cy="9525"/>
        </a:xfrm>
        <a:prstGeom xmlns:a="http://schemas.openxmlformats.org/drawingml/2006/main" prst="straightConnector1">
          <a:avLst/>
        </a:prstGeom>
        <a:ln xmlns:a="http://schemas.openxmlformats.org/drawingml/2006/main">
          <a:solidFill>
            <a:schemeClr val="tx1"/>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0.36628</cdr:x>
      <cdr:y>0.06962</cdr:y>
    </cdr:from>
    <cdr:to>
      <cdr:x>0.85157</cdr:x>
      <cdr:y>0.13708</cdr:y>
    </cdr:to>
    <cdr:sp macro="" textlink="">
      <cdr:nvSpPr>
        <cdr:cNvPr id="2" name="TextBox 1"/>
        <cdr:cNvSpPr txBox="1"/>
      </cdr:nvSpPr>
      <cdr:spPr>
        <a:xfrm xmlns:a="http://schemas.openxmlformats.org/drawingml/2006/main">
          <a:off x="1230736" y="111170"/>
          <a:ext cx="1630625" cy="107722"/>
        </a:xfrm>
        <a:prstGeom xmlns:a="http://schemas.openxmlformats.org/drawingml/2006/main" prst="rect">
          <a:avLst/>
        </a:prstGeom>
      </cdr:spPr>
      <cdr:txBody>
        <a:bodyPr xmlns:a="http://schemas.openxmlformats.org/drawingml/2006/main" vertOverflow="clip" vert="horz" wrap="square" lIns="0" tIns="0" rIns="0" bIns="0" rtlCol="0">
          <a:spAutoFit/>
        </a:bodyPr>
        <a:lstStyle xmlns:a="http://schemas.openxmlformats.org/drawingml/2006/main"/>
        <a:p xmlns:a="http://schemas.openxmlformats.org/drawingml/2006/main">
          <a:r>
            <a:rPr lang="en-GB" sz="700" b="0" dirty="0">
              <a:solidFill>
                <a:schemeClr val="bg1">
                  <a:lumMod val="50000"/>
                </a:schemeClr>
              </a:solidFill>
              <a:effectLst/>
              <a:latin typeface="ING Me" panose="02000506040000020004" pitchFamily="2" charset="0"/>
              <a:ea typeface="+mn-ea"/>
              <a:cs typeface="ING Me" panose="02000506040000020004" pitchFamily="2" charset="0"/>
            </a:rPr>
            <a:t>Companies mentioning labour shortage </a:t>
          </a:r>
        </a:p>
      </cdr:txBody>
    </cdr:sp>
  </cdr:relSizeAnchor>
  <cdr:relSizeAnchor xmlns:cdr="http://schemas.openxmlformats.org/drawingml/2006/chartDrawing">
    <cdr:from>
      <cdr:x>0.54569</cdr:x>
      <cdr:y>0.20539</cdr:y>
    </cdr:from>
    <cdr:to>
      <cdr:x>0.81027</cdr:x>
      <cdr:y>0.20539</cdr:y>
    </cdr:to>
    <cdr:cxnSp macro="">
      <cdr:nvCxnSpPr>
        <cdr:cNvPr id="4" name="Straight Arrow Connector 3"/>
        <cdr:cNvCxnSpPr/>
      </cdr:nvCxnSpPr>
      <cdr:spPr>
        <a:xfrm xmlns:a="http://schemas.openxmlformats.org/drawingml/2006/main" flipH="1">
          <a:off x="1833564" y="327978"/>
          <a:ext cx="889014" cy="0"/>
        </a:xfrm>
        <a:prstGeom xmlns:a="http://schemas.openxmlformats.org/drawingml/2006/main" prst="straightConnector1">
          <a:avLst/>
        </a:prstGeom>
        <a:ln xmlns:a="http://schemas.openxmlformats.org/drawingml/2006/main">
          <a:solidFill>
            <a:schemeClr val="bg1">
              <a:lumMod val="50000"/>
            </a:schemeClr>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dirty="0">
              <a:latin typeface="ING Me" pitchFamily="2" charset="0"/>
            </a:endParaRPr>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B49DD6AA-DA07-4B49-84C4-DD15DC5E0A8E}" type="datetimeFigureOut">
              <a:rPr lang="en-GB" smtClean="0">
                <a:latin typeface="ING Me" pitchFamily="2" charset="0"/>
              </a:rPr>
              <a:t>22/01/2018</a:t>
            </a:fld>
            <a:endParaRPr lang="en-GB" dirty="0">
              <a:latin typeface="ING Me" pitchFamily="2" charset="0"/>
            </a:endParaRPr>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dirty="0">
              <a:latin typeface="ING Me" pitchFamily="2" charset="0"/>
            </a:endParaRPr>
          </a:p>
        </p:txBody>
      </p:sp>
    </p:spTree>
    <p:extLst>
      <p:ext uri="{BB962C8B-B14F-4D97-AF65-F5344CB8AC3E}">
        <p14:creationId xmlns:p14="http://schemas.microsoft.com/office/powerpoint/2010/main" val="28952732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602282" cy="351731"/>
          </a:xfrm>
          <a:prstGeom prst="rect">
            <a:avLst/>
          </a:prstGeom>
        </p:spPr>
        <p:txBody>
          <a:bodyPr vert="horz" lIns="91440" tIns="45720" rIns="91440" bIns="45720" rtlCol="0"/>
          <a:lstStyle>
            <a:lvl1pPr algn="l">
              <a:defRPr sz="1000">
                <a:latin typeface="+mn-lt"/>
              </a:defRPr>
            </a:lvl1pPr>
          </a:lstStyle>
          <a:p>
            <a:endParaRPr lang="en-GB" dirty="0"/>
          </a:p>
        </p:txBody>
      </p:sp>
      <p:sp>
        <p:nvSpPr>
          <p:cNvPr id="3" name="Date Placeholder 2"/>
          <p:cNvSpPr>
            <a:spLocks noGrp="1"/>
          </p:cNvSpPr>
          <p:nvPr>
            <p:ph type="dt" idx="1"/>
          </p:nvPr>
        </p:nvSpPr>
        <p:spPr>
          <a:xfrm>
            <a:off x="5727175" y="0"/>
            <a:ext cx="1070500" cy="351731"/>
          </a:xfrm>
          <a:prstGeom prst="rect">
            <a:avLst/>
          </a:prstGeom>
        </p:spPr>
        <p:txBody>
          <a:bodyPr vert="horz" lIns="91440" tIns="45720" rIns="91440" bIns="45720" rtlCol="0"/>
          <a:lstStyle>
            <a:lvl1pPr algn="r">
              <a:defRPr sz="1000">
                <a:latin typeface="+mn-lt"/>
              </a:defRPr>
            </a:lvl1pPr>
          </a:lstStyle>
          <a:p>
            <a:fld id="{B6962210-35F6-42EB-A3B8-FCE6E13B30BA}" type="datetimeFigureOut">
              <a:rPr lang="en-GB" smtClean="0"/>
              <a:pPr/>
              <a:t>22/01/2018</a:t>
            </a:fld>
            <a:endParaRPr lang="en-GB" dirty="0"/>
          </a:p>
        </p:txBody>
      </p:sp>
      <p:sp>
        <p:nvSpPr>
          <p:cNvPr id="4" name="Slide Image Placeholder 3"/>
          <p:cNvSpPr>
            <a:spLocks noGrp="1" noRot="1" noChangeAspect="1"/>
          </p:cNvSpPr>
          <p:nvPr>
            <p:ph type="sldImg" idx="2"/>
          </p:nvPr>
        </p:nvSpPr>
        <p:spPr>
          <a:xfrm>
            <a:off x="2216150" y="744538"/>
            <a:ext cx="2365375" cy="334962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280862"/>
            <a:ext cx="5438140" cy="5147721"/>
          </a:xfrm>
          <a:prstGeom prst="rect">
            <a:avLst/>
          </a:prstGeom>
        </p:spPr>
        <p:txBody>
          <a:bodyPr vert="horz" lIns="0" tIns="0" rIns="0" bIns="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Footer Placeholder 5"/>
          <p:cNvSpPr>
            <a:spLocks noGrp="1"/>
          </p:cNvSpPr>
          <p:nvPr>
            <p:ph type="ftr" sz="quarter" idx="4"/>
          </p:nvPr>
        </p:nvSpPr>
        <p:spPr>
          <a:xfrm>
            <a:off x="-1" y="9614705"/>
            <a:ext cx="5602283" cy="273569"/>
          </a:xfrm>
          <a:prstGeom prst="rect">
            <a:avLst/>
          </a:prstGeom>
        </p:spPr>
        <p:txBody>
          <a:bodyPr vert="horz" lIns="91440" tIns="45720" rIns="91440" bIns="45720" rtlCol="0" anchor="t" anchorCtr="0"/>
          <a:lstStyle>
            <a:lvl1pPr algn="l">
              <a:defRPr sz="1000">
                <a:latin typeface="+mn-lt"/>
              </a:defRPr>
            </a:lvl1pPr>
          </a:lstStyle>
          <a:p>
            <a:endParaRPr lang="en-GB" dirty="0"/>
          </a:p>
        </p:txBody>
      </p:sp>
      <p:sp>
        <p:nvSpPr>
          <p:cNvPr id="7" name="Slide Number Placeholder 6"/>
          <p:cNvSpPr>
            <a:spLocks noGrp="1"/>
          </p:cNvSpPr>
          <p:nvPr>
            <p:ph type="sldNum" sz="quarter" idx="5"/>
          </p:nvPr>
        </p:nvSpPr>
        <p:spPr>
          <a:xfrm>
            <a:off x="5727175" y="9614705"/>
            <a:ext cx="1070500" cy="273569"/>
          </a:xfrm>
          <a:prstGeom prst="rect">
            <a:avLst/>
          </a:prstGeom>
        </p:spPr>
        <p:txBody>
          <a:bodyPr vert="horz" lIns="91440" tIns="45720" rIns="91440" bIns="45720" rtlCol="0" anchor="t" anchorCtr="0"/>
          <a:lstStyle>
            <a:lvl1pPr algn="r">
              <a:defRPr sz="1000">
                <a:latin typeface="+mn-lt"/>
              </a:defRPr>
            </a:lvl1pPr>
          </a:lstStyle>
          <a:p>
            <a:fld id="{E762DFE1-544E-4AD0-8AE2-9ADF9877B110}" type="slidenum">
              <a:rPr lang="en-GB" smtClean="0"/>
              <a:pPr/>
              <a:t>‹#›</a:t>
            </a:fld>
            <a:endParaRPr lang="en-GB" dirty="0"/>
          </a:p>
        </p:txBody>
      </p:sp>
    </p:spTree>
    <p:extLst>
      <p:ext uri="{BB962C8B-B14F-4D97-AF65-F5344CB8AC3E}">
        <p14:creationId xmlns:p14="http://schemas.microsoft.com/office/powerpoint/2010/main" val="3708337847"/>
      </p:ext>
    </p:extLst>
  </p:cSld>
  <p:clrMap bg1="lt1" tx1="dk1" bg2="lt2" tx2="dk2" accent1="accent1" accent2="accent2" accent3="accent3" accent4="accent4" accent5="accent5" accent6="accent6" hlink="hlink" folHlink="folHlink"/>
  <p:notesStyle>
    <a:lvl1pPr marL="0" algn="l" defTabSz="995690" rtl="0" eaLnBrk="1" latinLnBrk="0" hangingPunct="1">
      <a:lnSpc>
        <a:spcPct val="110000"/>
      </a:lnSpc>
      <a:defRPr sz="1100" kern="1200">
        <a:solidFill>
          <a:schemeClr val="tx1"/>
        </a:solidFill>
        <a:latin typeface="+mn-lt"/>
        <a:ea typeface="+mn-ea"/>
        <a:cs typeface="+mn-cs"/>
      </a:defRPr>
    </a:lvl1pPr>
    <a:lvl2pPr marL="190149" indent="-190149" algn="l" defTabSz="995690" rtl="0" eaLnBrk="1" latinLnBrk="0" hangingPunct="1">
      <a:lnSpc>
        <a:spcPct val="110000"/>
      </a:lnSpc>
      <a:buFont typeface="ING Me" pitchFamily="2" charset="0"/>
      <a:buChar char="•"/>
      <a:defRPr sz="1100" kern="1200">
        <a:solidFill>
          <a:schemeClr val="tx1"/>
        </a:solidFill>
        <a:latin typeface="ING Me" pitchFamily="2" charset="0"/>
        <a:ea typeface="+mn-ea"/>
        <a:cs typeface="+mn-cs"/>
      </a:defRPr>
    </a:lvl2pPr>
    <a:lvl3pPr marL="392399" indent="-190149" algn="l" defTabSz="995690" rtl="0" eaLnBrk="1" latinLnBrk="0" hangingPunct="1">
      <a:lnSpc>
        <a:spcPct val="110000"/>
      </a:lnSpc>
      <a:buFont typeface="ING Me" pitchFamily="2" charset="0"/>
      <a:buChar char="•"/>
      <a:defRPr sz="1100" kern="1200">
        <a:solidFill>
          <a:schemeClr val="tx1"/>
        </a:solidFill>
        <a:latin typeface="ING Me" pitchFamily="2" charset="0"/>
        <a:ea typeface="+mn-ea"/>
        <a:cs typeface="+mn-cs"/>
      </a:defRPr>
    </a:lvl3pPr>
    <a:lvl4pPr marL="582548" indent="-190149" algn="l" defTabSz="995690" rtl="0" eaLnBrk="1" latinLnBrk="0" hangingPunct="1">
      <a:lnSpc>
        <a:spcPct val="110000"/>
      </a:lnSpc>
      <a:buFont typeface="ING Me" pitchFamily="2" charset="0"/>
      <a:buChar char="•"/>
      <a:defRPr sz="1100" kern="1200">
        <a:solidFill>
          <a:schemeClr val="tx1"/>
        </a:solidFill>
        <a:latin typeface="ING Me" pitchFamily="2" charset="0"/>
        <a:ea typeface="+mn-ea"/>
        <a:cs typeface="+mn-cs"/>
      </a:defRPr>
    </a:lvl4pPr>
    <a:lvl5pPr marL="783069" indent="-190149" algn="l" defTabSz="995690" rtl="0" eaLnBrk="1" latinLnBrk="0" hangingPunct="1">
      <a:lnSpc>
        <a:spcPct val="110000"/>
      </a:lnSpc>
      <a:buFont typeface="ING Me" pitchFamily="2" charset="0"/>
      <a:buChar char="•"/>
      <a:defRPr sz="1100" kern="1200">
        <a:solidFill>
          <a:schemeClr val="tx1"/>
        </a:solidFill>
        <a:latin typeface="ING Me" pitchFamily="2" charset="0"/>
        <a:ea typeface="+mn-ea"/>
        <a:cs typeface="+mn-cs"/>
      </a:defRPr>
    </a:lvl5pPr>
    <a:lvl6pPr marL="2489225" algn="l" defTabSz="995690" rtl="0" eaLnBrk="1" latinLnBrk="0" hangingPunct="1">
      <a:defRPr sz="1300" kern="1200">
        <a:solidFill>
          <a:schemeClr val="tx1"/>
        </a:solidFill>
        <a:latin typeface="+mn-lt"/>
        <a:ea typeface="+mn-ea"/>
        <a:cs typeface="+mn-cs"/>
      </a:defRPr>
    </a:lvl6pPr>
    <a:lvl7pPr marL="2987070" algn="l" defTabSz="995690" rtl="0" eaLnBrk="1" latinLnBrk="0" hangingPunct="1">
      <a:defRPr sz="1300" kern="1200">
        <a:solidFill>
          <a:schemeClr val="tx1"/>
        </a:solidFill>
        <a:latin typeface="+mn-lt"/>
        <a:ea typeface="+mn-ea"/>
        <a:cs typeface="+mn-cs"/>
      </a:defRPr>
    </a:lvl7pPr>
    <a:lvl8pPr marL="3484916" algn="l" defTabSz="995690" rtl="0" eaLnBrk="1" latinLnBrk="0" hangingPunct="1">
      <a:defRPr sz="1300" kern="1200">
        <a:solidFill>
          <a:schemeClr val="tx1"/>
        </a:solidFill>
        <a:latin typeface="+mn-lt"/>
        <a:ea typeface="+mn-ea"/>
        <a:cs typeface="+mn-cs"/>
      </a:defRPr>
    </a:lvl8pPr>
    <a:lvl9pPr marL="3982761" algn="l" defTabSz="995690"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762DFE1-544E-4AD0-8AE2-9ADF9877B110}" type="slidenum">
              <a:rPr lang="en-GB" smtClean="0"/>
              <a:pPr/>
              <a:t>1</a:t>
            </a:fld>
            <a:endParaRPr lang="en-GB" dirty="0"/>
          </a:p>
        </p:txBody>
      </p:sp>
    </p:spTree>
    <p:extLst>
      <p:ext uri="{BB962C8B-B14F-4D97-AF65-F5344CB8AC3E}">
        <p14:creationId xmlns:p14="http://schemas.microsoft.com/office/powerpoint/2010/main" val="1696391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ext Content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118269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ext Content Slide">
    <p:spTree>
      <p:nvGrpSpPr>
        <p:cNvPr id="1" name=""/>
        <p:cNvGrpSpPr/>
        <p:nvPr/>
      </p:nvGrpSpPr>
      <p:grpSpPr>
        <a:xfrm>
          <a:off x="0" y="0"/>
          <a:ext cx="0" cy="0"/>
          <a:chOff x="0" y="0"/>
          <a:chExt cx="0" cy="0"/>
        </a:xfrm>
      </p:grpSpPr>
      <p:sp>
        <p:nvSpPr>
          <p:cNvPr id="11" name="Rectangle 10"/>
          <p:cNvSpPr/>
          <p:nvPr userDrawn="1"/>
        </p:nvSpPr>
        <p:spPr>
          <a:xfrm>
            <a:off x="0" y="129931"/>
            <a:ext cx="7561263" cy="863055"/>
          </a:xfrm>
          <a:prstGeom prst="rect">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algn="ctr">
              <a:lnSpc>
                <a:spcPct val="90000"/>
              </a:lnSpc>
            </a:pPr>
            <a:endParaRPr lang="en-GB" sz="1600" smtClean="0"/>
          </a:p>
        </p:txBody>
      </p:sp>
      <p:grpSp>
        <p:nvGrpSpPr>
          <p:cNvPr id="12" name="Group 11"/>
          <p:cNvGrpSpPr/>
          <p:nvPr userDrawn="1"/>
        </p:nvGrpSpPr>
        <p:grpSpPr>
          <a:xfrm>
            <a:off x="193675" y="636430"/>
            <a:ext cx="7126984" cy="3181775"/>
            <a:chOff x="193675" y="934223"/>
            <a:chExt cx="7126984" cy="3181775"/>
          </a:xfrm>
        </p:grpSpPr>
        <p:sp>
          <p:nvSpPr>
            <p:cNvPr id="13" name="TextBox 12"/>
            <p:cNvSpPr txBox="1"/>
            <p:nvPr userDrawn="1"/>
          </p:nvSpPr>
          <p:spPr>
            <a:xfrm>
              <a:off x="193675" y="934223"/>
              <a:ext cx="6637510" cy="288147"/>
            </a:xfrm>
            <a:prstGeom prst="rect">
              <a:avLst/>
            </a:prstGeom>
            <a:noFill/>
          </p:spPr>
          <p:txBody>
            <a:bodyPr wrap="square" lIns="36000" tIns="36000" rIns="36000" bIns="36000" rtlCol="0">
              <a:spAutoFit/>
            </a:bodyPr>
            <a:lstStyle/>
            <a:p>
              <a:r>
                <a:rPr lang="en-GB" sz="1400" b="0" dirty="0" smtClean="0">
                  <a:solidFill>
                    <a:schemeClr val="tx2"/>
                  </a:solidFill>
                </a:rPr>
                <a:t>Disclaimer</a:t>
              </a:r>
            </a:p>
          </p:txBody>
        </p:sp>
        <p:sp>
          <p:nvSpPr>
            <p:cNvPr id="14" name="TextBox 13"/>
            <p:cNvSpPr txBox="1"/>
            <p:nvPr userDrawn="1"/>
          </p:nvSpPr>
          <p:spPr>
            <a:xfrm>
              <a:off x="209230" y="1273306"/>
              <a:ext cx="7111429" cy="2842692"/>
            </a:xfrm>
            <a:prstGeom prst="rect">
              <a:avLst/>
            </a:prstGeom>
            <a:noFill/>
          </p:spPr>
          <p:txBody>
            <a:bodyPr wrap="square" lIns="36000" tIns="36000" rIns="36000" bIns="36000" rtlCol="0">
              <a:spAutoFit/>
            </a:bodyPr>
            <a:lstStyle/>
            <a:p>
              <a:r>
                <a:rPr lang="en-GB" sz="900" i="0" kern="1200" dirty="0" smtClean="0">
                  <a:solidFill>
                    <a:schemeClr val="tx1"/>
                  </a:solidFill>
                  <a:effectLst/>
                  <a:latin typeface="+mn-lt"/>
                  <a:ea typeface="+mn-ea"/>
                  <a:cs typeface="+mn-cs"/>
                </a:rPr>
                <a:t>This publication has been prepared by ING (being the Wholesale Banking business of ING Bank N.V. and certain subsidiary companies) solely for information purposes. It is not an investment recommendation and it is not investment, legal or tax advice or an offer or solicitation to purchase or sell any financial instrument. Reasonable care has been taken to ensure that this publication is not untrue or misleading when published, but ING does not represent that it is accurate or complete. ING does not accept any liability for any direct, indirect or consequential loss arising from any use of this publication. Unless otherwise stated, any views, forecasts, or estimates are solely those of the author(s), as of this date and are subject to change without notice.</a:t>
              </a:r>
            </a:p>
            <a:p>
              <a:endParaRPr lang="en-GB" sz="900" i="0" kern="1200" dirty="0" smtClean="0">
                <a:solidFill>
                  <a:schemeClr val="tx1"/>
                </a:solidFill>
                <a:effectLst/>
                <a:latin typeface="+mn-lt"/>
                <a:ea typeface="+mn-ea"/>
                <a:cs typeface="+mn-cs"/>
              </a:endParaRPr>
            </a:p>
            <a:p>
              <a:r>
                <a:rPr lang="en-GB" sz="900" i="0" kern="1200" dirty="0" smtClean="0">
                  <a:solidFill>
                    <a:schemeClr val="tx1"/>
                  </a:solidFill>
                  <a:effectLst/>
                  <a:latin typeface="+mn-lt"/>
                  <a:ea typeface="+mn-ea"/>
                  <a:cs typeface="+mn-cs"/>
                </a:rPr>
                <a:t>The distribution of this publication may be restricted by law or regulation in different jurisdictions and persons into whose possession this publication comes should inform themselves about, and observe, such restrictions.</a:t>
              </a:r>
            </a:p>
            <a:p>
              <a:endParaRPr lang="en-GB" sz="900" i="0" kern="1200" dirty="0" smtClean="0">
                <a:solidFill>
                  <a:schemeClr val="tx1"/>
                </a:solidFill>
                <a:effectLst/>
                <a:latin typeface="+mn-lt"/>
                <a:ea typeface="+mn-ea"/>
                <a:cs typeface="+mn-cs"/>
              </a:endParaRPr>
            </a:p>
            <a:p>
              <a:r>
                <a:rPr lang="en-GB" sz="900" i="0" kern="1200" dirty="0" smtClean="0">
                  <a:solidFill>
                    <a:schemeClr val="tx1"/>
                  </a:solidFill>
                  <a:effectLst/>
                  <a:latin typeface="+mn-lt"/>
                  <a:ea typeface="+mn-ea"/>
                  <a:cs typeface="+mn-cs"/>
                </a:rPr>
                <a:t>Copyright and database rights protection exists in this publication. All rights are reserved. </a:t>
              </a:r>
            </a:p>
            <a:p>
              <a:r>
                <a:rPr lang="en-GB" sz="900" i="0" kern="1200" dirty="0" smtClean="0">
                  <a:solidFill>
                    <a:schemeClr val="tx1"/>
                  </a:solidFill>
                  <a:effectLst/>
                  <a:latin typeface="+mn-lt"/>
                  <a:ea typeface="+mn-ea"/>
                  <a:cs typeface="+mn-cs"/>
                </a:rPr>
                <a:t>The producing legal entity ING Bank N.V. is authorised by the Dutch Central Bank and supervised by the European Central Bank (ECB), the Dutch Central Bank and the Dutch Authority for the Financial Markets (AFM). ING Bank N.V. is incorporated in the Netherlands (Trade Register no. 33031431 Amsterdam). In the United Kingdom this information is approved and/or communicated by ING Bank N.V., London Branch. ING Bank N.V., London Branch is subject to limited regulation by the Financial Conduct Authority (FCA). ING Bank N.V., London branch is registered in England (Registration number BR000341) at 8-10 Moorgate, London EC2 6DA. </a:t>
              </a:r>
            </a:p>
            <a:p>
              <a:endParaRPr lang="en-GB" sz="900" i="0" kern="1200" dirty="0" smtClean="0">
                <a:solidFill>
                  <a:schemeClr val="tx1"/>
                </a:solidFill>
                <a:effectLst/>
                <a:latin typeface="+mn-lt"/>
                <a:ea typeface="+mn-ea"/>
                <a:cs typeface="+mn-cs"/>
              </a:endParaRPr>
            </a:p>
            <a:p>
              <a:r>
                <a:rPr lang="en-GB" sz="900" i="0" kern="1200" dirty="0" smtClean="0">
                  <a:solidFill>
                    <a:schemeClr val="tx1"/>
                  </a:solidFill>
                  <a:effectLst/>
                  <a:latin typeface="+mn-lt"/>
                  <a:ea typeface="+mn-ea"/>
                  <a:cs typeface="+mn-cs"/>
                </a:rPr>
                <a:t>For US Investors: Any person wishing to discuss this report or effect transactions in any security discussed herein should contact ING Financial Markets LLC, which is a member of the NYSE, FINRA and SIPC and part of ING, and which has accepted responsibility for the distribution of this report in the United States under applicable requirements. </a:t>
              </a:r>
              <a:endParaRPr lang="en-GB" sz="900" i="0" kern="1200" dirty="0">
                <a:solidFill>
                  <a:schemeClr val="tx1"/>
                </a:solidFill>
                <a:effectLst/>
                <a:latin typeface="+mn-lt"/>
                <a:ea typeface="+mn-ea"/>
                <a:cs typeface="+mn-cs"/>
              </a:endParaRPr>
            </a:p>
          </p:txBody>
        </p:sp>
      </p:grpSp>
      <p:sp>
        <p:nvSpPr>
          <p:cNvPr id="2" name="Rectangle 1"/>
          <p:cNvSpPr/>
          <p:nvPr userDrawn="1"/>
        </p:nvSpPr>
        <p:spPr>
          <a:xfrm>
            <a:off x="1819276" y="9701784"/>
            <a:ext cx="5741988" cy="991616"/>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algn="ctr">
              <a:lnSpc>
                <a:spcPct val="90000"/>
              </a:lnSpc>
            </a:pPr>
            <a:endParaRPr lang="en-GB" sz="1600" smtClean="0"/>
          </a:p>
        </p:txBody>
      </p:sp>
      <p:sp>
        <p:nvSpPr>
          <p:cNvPr id="7" name="Rectangle 6"/>
          <p:cNvSpPr/>
          <p:nvPr userDrawn="1"/>
        </p:nvSpPr>
        <p:spPr>
          <a:xfrm>
            <a:off x="4893005" y="10320240"/>
            <a:ext cx="2427654" cy="285208"/>
          </a:xfrm>
          <a:prstGeom prst="rect">
            <a:avLst/>
          </a:prstGeom>
        </p:spPr>
        <p:txBody>
          <a:bodyPr wrap="none" lIns="99569" tIns="49785" rIns="99569" bIns="49785">
            <a:spAutoFit/>
          </a:bodyPr>
          <a:lstStyle/>
          <a:p>
            <a:pPr algn="r"/>
            <a:r>
              <a:rPr lang="en-GB" sz="1200" dirty="0" smtClean="0"/>
              <a:t>Economic and Financial Analysis</a:t>
            </a:r>
            <a:endParaRPr lang="en-GB" sz="1100" dirty="0">
              <a:solidFill>
                <a:schemeClr val="bg2">
                  <a:lumMod val="60000"/>
                  <a:lumOff val="40000"/>
                </a:schemeClr>
              </a:solidFill>
            </a:endParaRPr>
          </a:p>
        </p:txBody>
      </p:sp>
    </p:spTree>
    <p:extLst>
      <p:ext uri="{BB962C8B-B14F-4D97-AF65-F5344CB8AC3E}">
        <p14:creationId xmlns:p14="http://schemas.microsoft.com/office/powerpoint/2010/main" val="223540675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hyperlink" Target="https://twitter.com/ING_Economics" TargetMode="External"/><Relationship Id="rId5" Type="http://schemas.openxmlformats.org/officeDocument/2006/relationships/image" Target="../media/image2.emf"/><Relationship Id="rId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graphicFrame>
        <p:nvGraphicFramePr>
          <p:cNvPr id="47" name="Content Placeholder 3"/>
          <p:cNvGraphicFramePr>
            <a:graphicFrameLocks/>
          </p:cNvGraphicFramePr>
          <p:nvPr userDrawn="1">
            <p:extLst>
              <p:ext uri="{D42A27DB-BD31-4B8C-83A1-F6EECF244321}">
                <p14:modId xmlns:p14="http://schemas.microsoft.com/office/powerpoint/2010/main" val="281212992"/>
              </p:ext>
            </p:extLst>
          </p:nvPr>
        </p:nvGraphicFramePr>
        <p:xfrm>
          <a:off x="3390656" y="10258487"/>
          <a:ext cx="4255201" cy="349754"/>
        </p:xfrm>
        <a:graphic>
          <a:graphicData uri="http://schemas.openxmlformats.org/drawingml/2006/table">
            <a:tbl>
              <a:tblPr firstRow="1" bandRow="1">
                <a:tableStyleId>{69012ECD-51FC-41F1-AA8D-1B2483CD663E}</a:tableStyleId>
              </a:tblPr>
              <a:tblGrid>
                <a:gridCol w="1418400"/>
                <a:gridCol w="1198698"/>
                <a:gridCol w="1638103"/>
              </a:tblGrid>
              <a:tr h="349754">
                <a:tc>
                  <a:txBody>
                    <a:bodyPr/>
                    <a:lstStyle/>
                    <a:p>
                      <a:pPr marL="0" marR="0" indent="0" algn="l" defTabSz="995690" rtl="0" eaLnBrk="1" fontAlgn="auto" latinLnBrk="0" hangingPunct="1">
                        <a:lnSpc>
                          <a:spcPct val="100000"/>
                        </a:lnSpc>
                        <a:spcBef>
                          <a:spcPts val="0"/>
                        </a:spcBef>
                        <a:spcAft>
                          <a:spcPts val="0"/>
                        </a:spcAft>
                        <a:buClrTx/>
                        <a:buSzTx/>
                        <a:buFontTx/>
                        <a:buNone/>
                        <a:tabLst/>
                        <a:defRPr/>
                      </a:pPr>
                      <a:r>
                        <a:rPr lang="en-GB" sz="900" b="1" kern="1200" dirty="0" smtClean="0">
                          <a:solidFill>
                            <a:schemeClr val="tx1"/>
                          </a:solidFill>
                          <a:latin typeface="+mn-lt"/>
                          <a:ea typeface="+mn-ea"/>
                          <a:cs typeface="Arial" panose="020B0604020202020204" pitchFamily="34" charset="0"/>
                        </a:rPr>
                        <a:t>Carsten Brzeski</a:t>
                      </a:r>
                      <a:br>
                        <a:rPr lang="en-GB" sz="900" b="1" kern="1200" dirty="0" smtClean="0">
                          <a:solidFill>
                            <a:schemeClr val="tx1"/>
                          </a:solidFill>
                          <a:latin typeface="+mn-lt"/>
                          <a:ea typeface="+mn-ea"/>
                          <a:cs typeface="Arial" panose="020B0604020202020204" pitchFamily="34" charset="0"/>
                        </a:rPr>
                      </a:br>
                      <a:r>
                        <a:rPr lang="en-GB" sz="900" b="0" kern="1200" dirty="0" smtClean="0">
                          <a:solidFill>
                            <a:schemeClr val="tx1"/>
                          </a:solidFill>
                          <a:latin typeface="+mn-lt"/>
                          <a:ea typeface="+mn-ea"/>
                          <a:cs typeface="Arial" panose="020B0604020202020204" pitchFamily="34" charset="0"/>
                        </a:rPr>
                        <a:t>+49 69 27 222 64455</a:t>
                      </a:r>
                    </a:p>
                  </a:txBody>
                  <a:tcPr marL="39692" marR="39692" marT="0" marB="0" anchor="ctr">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noFill/>
                  </a:tcPr>
                </a:tc>
                <a:tc>
                  <a:txBody>
                    <a:bodyPr/>
                    <a:lstStyle/>
                    <a:p>
                      <a:r>
                        <a:rPr lang="en-GB" sz="900" b="1" kern="1200" dirty="0" smtClean="0">
                          <a:solidFill>
                            <a:schemeClr val="tx1"/>
                          </a:solidFill>
                          <a:latin typeface="+mn-lt"/>
                          <a:ea typeface="+mn-ea"/>
                          <a:cs typeface="Arial" panose="020B0604020202020204" pitchFamily="34" charset="0"/>
                        </a:rPr>
                        <a:t>Petr Krpata, CFA</a:t>
                      </a:r>
                      <a:br>
                        <a:rPr lang="en-GB" sz="900" b="1" kern="1200" dirty="0" smtClean="0">
                          <a:solidFill>
                            <a:schemeClr val="tx1"/>
                          </a:solidFill>
                          <a:latin typeface="+mn-lt"/>
                          <a:ea typeface="+mn-ea"/>
                          <a:cs typeface="Arial" panose="020B0604020202020204" pitchFamily="34" charset="0"/>
                        </a:rPr>
                      </a:br>
                      <a:r>
                        <a:rPr lang="en-GB" sz="900" b="0" kern="1200" dirty="0" smtClean="0">
                          <a:solidFill>
                            <a:schemeClr val="tx1"/>
                          </a:solidFill>
                          <a:latin typeface="+mn-lt"/>
                          <a:ea typeface="+mn-ea"/>
                          <a:cs typeface="Arial" panose="020B0604020202020204" pitchFamily="34" charset="0"/>
                        </a:rPr>
                        <a:t>+44 20 7767 6561</a:t>
                      </a:r>
                    </a:p>
                  </a:txBody>
                  <a:tcPr marL="39692" marR="39692" marT="0" marB="0" anchor="ctr">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noFill/>
                  </a:tcPr>
                </a:tc>
                <a:tc>
                  <a:txBody>
                    <a:bodyPr/>
                    <a:lstStyle/>
                    <a:p>
                      <a:endParaRPr lang="en-GB" sz="900" b="0" dirty="0" smtClean="0">
                        <a:solidFill>
                          <a:schemeClr val="tx1"/>
                        </a:solidFill>
                        <a:latin typeface="+mj-lt"/>
                        <a:cs typeface="Arial" panose="020B0604020202020204" pitchFamily="34" charset="0"/>
                      </a:endParaRPr>
                    </a:p>
                  </a:txBody>
                  <a:tcPr marL="39692" marR="39692" marT="0" marB="0" anchor="ctr">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noFill/>
                  </a:tcPr>
                </a:tc>
              </a:tr>
            </a:tbl>
          </a:graphicData>
        </a:graphic>
      </p:graphicFrame>
      <p:graphicFrame>
        <p:nvGraphicFramePr>
          <p:cNvPr id="58" name="Content Placeholder 3"/>
          <p:cNvGraphicFramePr>
            <a:graphicFrameLocks/>
          </p:cNvGraphicFramePr>
          <p:nvPr>
            <p:extLst>
              <p:ext uri="{D42A27DB-BD31-4B8C-83A1-F6EECF244321}">
                <p14:modId xmlns:p14="http://schemas.microsoft.com/office/powerpoint/2010/main" val="2654916724"/>
              </p:ext>
            </p:extLst>
          </p:nvPr>
        </p:nvGraphicFramePr>
        <p:xfrm>
          <a:off x="4798115" y="10249659"/>
          <a:ext cx="4255201" cy="349754"/>
        </p:xfrm>
        <a:graphic>
          <a:graphicData uri="http://schemas.openxmlformats.org/drawingml/2006/table">
            <a:tbl>
              <a:tblPr firstRow="1" bandRow="1">
                <a:tableStyleId>{69012ECD-51FC-41F1-AA8D-1B2483CD663E}</a:tableStyleId>
              </a:tblPr>
              <a:tblGrid>
                <a:gridCol w="1418400"/>
                <a:gridCol w="1198698"/>
                <a:gridCol w="1638103"/>
              </a:tblGrid>
              <a:tr h="349754">
                <a:tc>
                  <a:txBody>
                    <a:bodyPr/>
                    <a:lstStyle/>
                    <a:p>
                      <a:pPr marL="0" marR="0" indent="0" algn="l" defTabSz="995690" rtl="0" eaLnBrk="1" fontAlgn="auto" latinLnBrk="0" hangingPunct="1">
                        <a:lnSpc>
                          <a:spcPct val="100000"/>
                        </a:lnSpc>
                        <a:spcBef>
                          <a:spcPts val="0"/>
                        </a:spcBef>
                        <a:spcAft>
                          <a:spcPts val="0"/>
                        </a:spcAft>
                        <a:buClrTx/>
                        <a:buSzTx/>
                        <a:buFontTx/>
                        <a:buNone/>
                        <a:tabLst/>
                        <a:defRPr/>
                      </a:pPr>
                      <a:endParaRPr lang="en-GB" sz="900" b="0" kern="1200" dirty="0" smtClean="0">
                        <a:solidFill>
                          <a:schemeClr val="tx1"/>
                        </a:solidFill>
                        <a:latin typeface="+mn-lt"/>
                        <a:ea typeface="+mn-ea"/>
                        <a:cs typeface="Arial" panose="020B0604020202020204" pitchFamily="34" charset="0"/>
                      </a:endParaRPr>
                    </a:p>
                  </a:txBody>
                  <a:tcPr marL="39692" marR="39692" marT="0" marB="0" anchor="ctr">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noFill/>
                  </a:tcPr>
                </a:tc>
                <a:tc>
                  <a:txBody>
                    <a:bodyPr/>
                    <a:lstStyle/>
                    <a:p>
                      <a:r>
                        <a:rPr lang="en-GB" sz="900" b="1" kern="1200" dirty="0" smtClean="0">
                          <a:solidFill>
                            <a:schemeClr val="tx1"/>
                          </a:solidFill>
                          <a:latin typeface="+mn-lt"/>
                          <a:ea typeface="+mn-ea"/>
                          <a:cs typeface="Arial" panose="020B0604020202020204" pitchFamily="34" charset="0"/>
                        </a:rPr>
                        <a:t>Benjamin Schroeder</a:t>
                      </a:r>
                      <a:br>
                        <a:rPr lang="en-GB" sz="900" b="1" kern="1200" dirty="0" smtClean="0">
                          <a:solidFill>
                            <a:schemeClr val="tx1"/>
                          </a:solidFill>
                          <a:latin typeface="+mn-lt"/>
                          <a:ea typeface="+mn-ea"/>
                          <a:cs typeface="Arial" panose="020B0604020202020204" pitchFamily="34" charset="0"/>
                        </a:rPr>
                      </a:br>
                      <a:r>
                        <a:rPr lang="en-GB" sz="900" b="0" kern="1200" dirty="0" smtClean="0">
                          <a:solidFill>
                            <a:schemeClr val="tx1"/>
                          </a:solidFill>
                          <a:latin typeface="+mn-lt"/>
                          <a:ea typeface="+mn-ea"/>
                          <a:cs typeface="Arial" panose="020B0604020202020204" pitchFamily="34" charset="0"/>
                        </a:rPr>
                        <a:t>+31 20 563 8955</a:t>
                      </a:r>
                    </a:p>
                  </a:txBody>
                  <a:tcPr marL="39692" marR="39692" marT="0" marB="0" anchor="ctr">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noFill/>
                  </a:tcPr>
                </a:tc>
                <a:tc>
                  <a:txBody>
                    <a:bodyPr/>
                    <a:lstStyle/>
                    <a:p>
                      <a:endParaRPr lang="en-GB" sz="900" b="0" dirty="0" smtClean="0">
                        <a:solidFill>
                          <a:schemeClr val="tx1"/>
                        </a:solidFill>
                        <a:latin typeface="+mj-lt"/>
                        <a:cs typeface="Arial" panose="020B0604020202020204" pitchFamily="34" charset="0"/>
                      </a:endParaRPr>
                    </a:p>
                  </a:txBody>
                  <a:tcPr marL="39692" marR="39692" marT="0" marB="0" anchor="ctr">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noFill/>
                  </a:tcPr>
                </a:tc>
              </a:tr>
            </a:tbl>
          </a:graphicData>
        </a:graphic>
      </p:graphicFrame>
      <p:sp>
        <p:nvSpPr>
          <p:cNvPr id="27" name="Rounded Rectangle 26"/>
          <p:cNvSpPr/>
          <p:nvPr/>
        </p:nvSpPr>
        <p:spPr>
          <a:xfrm>
            <a:off x="9684461" y="6615607"/>
            <a:ext cx="2820337" cy="395020"/>
          </a:xfrm>
          <a:prstGeom prst="roundRect">
            <a:avLst>
              <a:gd name="adj" fmla="val 25517"/>
            </a:avLst>
          </a:prstGeom>
          <a:solidFill>
            <a:schemeClr val="accent2">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9200" tIns="39200" rIns="39200" bIns="39200" numCol="1" spcCol="0" rtlCol="0" fromWordArt="0" anchor="t" anchorCtr="0" forceAA="0" compatLnSpc="1">
            <a:prstTxWarp prst="textNoShape">
              <a:avLst/>
            </a:prstTxWarp>
            <a:noAutofit/>
          </a:bodyPr>
          <a:lstStyle/>
          <a:p>
            <a:pPr algn="ctr">
              <a:lnSpc>
                <a:spcPct val="90000"/>
              </a:lnSpc>
            </a:pPr>
            <a:endParaRPr lang="en-GB" sz="1700" dirty="0"/>
          </a:p>
        </p:txBody>
      </p:sp>
      <p:grpSp>
        <p:nvGrpSpPr>
          <p:cNvPr id="102" name="Group 101"/>
          <p:cNvGrpSpPr/>
          <p:nvPr/>
        </p:nvGrpSpPr>
        <p:grpSpPr bwMode="gray">
          <a:xfrm>
            <a:off x="-2407596" y="0"/>
            <a:ext cx="1820623" cy="7312321"/>
            <a:chOff x="-2758588" y="595116"/>
            <a:chExt cx="2049313" cy="4689612"/>
          </a:xfrm>
        </p:grpSpPr>
        <p:sp>
          <p:nvSpPr>
            <p:cNvPr id="103" name="Rectangle 104"/>
            <p:cNvSpPr>
              <a:spLocks noChangeArrowheads="1"/>
            </p:cNvSpPr>
            <p:nvPr/>
          </p:nvSpPr>
          <p:spPr bwMode="gray">
            <a:xfrm>
              <a:off x="-2758588" y="4276728"/>
              <a:ext cx="2049313" cy="1008000"/>
            </a:xfrm>
            <a:prstGeom prst="rect">
              <a:avLst/>
            </a:prstGeom>
            <a:solidFill>
              <a:srgbClr val="EAEAEA"/>
            </a:solidFill>
            <a:ln>
              <a:noFill/>
            </a:ln>
            <a:effectLst/>
          </p:spPr>
          <p:txBody>
            <a:bodyPr wrap="square" lIns="180000" tIns="180000" rIns="180000" bIns="180000" anchor="ctr">
              <a:noAutofit/>
            </a:bodyPr>
            <a:lstStyle/>
            <a:p>
              <a:endParaRPr lang="en-GB" sz="1100" dirty="0"/>
            </a:p>
          </p:txBody>
        </p:sp>
        <p:sp>
          <p:nvSpPr>
            <p:cNvPr id="104" name="Rectangle 104"/>
            <p:cNvSpPr>
              <a:spLocks noChangeArrowheads="1"/>
            </p:cNvSpPr>
            <p:nvPr userDrawn="1"/>
          </p:nvSpPr>
          <p:spPr bwMode="gray">
            <a:xfrm>
              <a:off x="-2758588" y="595116"/>
              <a:ext cx="2049313" cy="3672087"/>
            </a:xfrm>
            <a:prstGeom prst="rect">
              <a:avLst/>
            </a:prstGeom>
            <a:solidFill>
              <a:srgbClr val="EAEAEA"/>
            </a:solidFill>
            <a:ln>
              <a:noFill/>
            </a:ln>
            <a:effectLst/>
          </p:spPr>
          <p:txBody>
            <a:bodyPr wrap="square" lIns="180000" tIns="180000" rIns="180000" bIns="180000" anchor="ctr">
              <a:noAutofit/>
            </a:bodyPr>
            <a:lstStyle/>
            <a:p>
              <a:endParaRPr lang="en-GB" sz="1100" dirty="0"/>
            </a:p>
          </p:txBody>
        </p:sp>
        <p:sp>
          <p:nvSpPr>
            <p:cNvPr id="105" name="Rectangle 105"/>
            <p:cNvSpPr>
              <a:spLocks noChangeArrowheads="1"/>
            </p:cNvSpPr>
            <p:nvPr userDrawn="1"/>
          </p:nvSpPr>
          <p:spPr bwMode="gray">
            <a:xfrm>
              <a:off x="-2581274" y="1136650"/>
              <a:ext cx="347662" cy="215900"/>
            </a:xfrm>
            <a:prstGeom prst="rect">
              <a:avLst/>
            </a:prstGeom>
            <a:solidFill>
              <a:srgbClr val="FF6200"/>
            </a:solidFill>
            <a:ln>
              <a:noFill/>
            </a:ln>
            <a:effectLst/>
          </p:spPr>
          <p:txBody>
            <a:bodyPr wrap="square" anchor="ctr">
              <a:noAutofit/>
            </a:bodyPr>
            <a:lstStyle/>
            <a:p>
              <a:endParaRPr lang="en-GB" sz="1100" dirty="0"/>
            </a:p>
          </p:txBody>
        </p:sp>
        <p:sp>
          <p:nvSpPr>
            <p:cNvPr id="106" name="Rectangle 106"/>
            <p:cNvSpPr>
              <a:spLocks noChangeArrowheads="1"/>
            </p:cNvSpPr>
            <p:nvPr userDrawn="1"/>
          </p:nvSpPr>
          <p:spPr bwMode="gray">
            <a:xfrm>
              <a:off x="-2159000" y="1146175"/>
              <a:ext cx="1368000"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noAutofit/>
            </a:bodyPr>
            <a:lstStyle/>
            <a:p>
              <a:pPr>
                <a:lnSpc>
                  <a:spcPct val="65000"/>
                </a:lnSpc>
                <a:spcBef>
                  <a:spcPct val="20000"/>
                </a:spcBef>
                <a:spcAft>
                  <a:spcPct val="20000"/>
                </a:spcAft>
              </a:pPr>
              <a:r>
                <a:rPr lang="en-GB" altLang="en-US" sz="1100" dirty="0" smtClean="0">
                  <a:solidFill>
                    <a:srgbClr val="333333"/>
                  </a:solidFill>
                </a:rPr>
                <a:t>ING Orange</a:t>
              </a:r>
              <a:endParaRPr lang="en-GB" altLang="en-US" sz="1100" dirty="0">
                <a:solidFill>
                  <a:srgbClr val="333333"/>
                </a:solidFill>
              </a:endParaRPr>
            </a:p>
            <a:p>
              <a:pPr>
                <a:lnSpc>
                  <a:spcPct val="65000"/>
                </a:lnSpc>
                <a:spcBef>
                  <a:spcPct val="20000"/>
                </a:spcBef>
                <a:spcAft>
                  <a:spcPct val="20000"/>
                </a:spcAft>
              </a:pPr>
              <a:r>
                <a:rPr lang="en-GB" altLang="en-US" sz="1100" dirty="0">
                  <a:solidFill>
                    <a:srgbClr val="333333"/>
                  </a:solidFill>
                </a:rPr>
                <a:t>RGB= </a:t>
              </a:r>
              <a:r>
                <a:rPr lang="en-GB" altLang="en-US" sz="1100" dirty="0" smtClean="0">
                  <a:solidFill>
                    <a:srgbClr val="333333"/>
                  </a:solidFill>
                </a:rPr>
                <a:t>255, 98, 0</a:t>
              </a:r>
              <a:endParaRPr lang="en-GB" altLang="en-US" sz="1100" dirty="0">
                <a:solidFill>
                  <a:srgbClr val="333333"/>
                </a:solidFill>
              </a:endParaRPr>
            </a:p>
          </p:txBody>
        </p:sp>
        <p:sp>
          <p:nvSpPr>
            <p:cNvPr id="107" name="Rectangle 107"/>
            <p:cNvSpPr>
              <a:spLocks noChangeArrowheads="1"/>
            </p:cNvSpPr>
            <p:nvPr userDrawn="1"/>
          </p:nvSpPr>
          <p:spPr bwMode="gray">
            <a:xfrm>
              <a:off x="-2581274" y="1571626"/>
              <a:ext cx="347662" cy="215900"/>
            </a:xfrm>
            <a:prstGeom prst="rect">
              <a:avLst/>
            </a:prstGeom>
            <a:solidFill>
              <a:srgbClr val="A8A8A8"/>
            </a:solidFill>
            <a:ln>
              <a:noFill/>
            </a:ln>
            <a:effectLst/>
          </p:spPr>
          <p:txBody>
            <a:bodyPr wrap="square" anchor="ctr">
              <a:noAutofit/>
            </a:bodyPr>
            <a:lstStyle/>
            <a:p>
              <a:endParaRPr lang="en-GB" sz="1100" dirty="0"/>
            </a:p>
          </p:txBody>
        </p:sp>
        <p:sp>
          <p:nvSpPr>
            <p:cNvPr id="108" name="Rectangle 108"/>
            <p:cNvSpPr>
              <a:spLocks noChangeArrowheads="1"/>
            </p:cNvSpPr>
            <p:nvPr userDrawn="1"/>
          </p:nvSpPr>
          <p:spPr bwMode="gray">
            <a:xfrm>
              <a:off x="-2159000" y="1597026"/>
              <a:ext cx="1368000"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noAutofit/>
            </a:bodyPr>
            <a:lstStyle/>
            <a:p>
              <a:pPr>
                <a:lnSpc>
                  <a:spcPct val="65000"/>
                </a:lnSpc>
                <a:spcBef>
                  <a:spcPct val="20000"/>
                </a:spcBef>
                <a:spcAft>
                  <a:spcPct val="20000"/>
                </a:spcAft>
              </a:pPr>
              <a:r>
                <a:rPr lang="en-GB" altLang="en-US" sz="1100" dirty="0" smtClean="0">
                  <a:solidFill>
                    <a:srgbClr val="333333"/>
                  </a:solidFill>
                </a:rPr>
                <a:t>ING Light Grey</a:t>
              </a:r>
              <a:endParaRPr lang="en-GB" altLang="en-US" sz="1100" dirty="0">
                <a:solidFill>
                  <a:srgbClr val="333333"/>
                </a:solidFill>
              </a:endParaRPr>
            </a:p>
            <a:p>
              <a:pPr>
                <a:lnSpc>
                  <a:spcPct val="65000"/>
                </a:lnSpc>
                <a:spcBef>
                  <a:spcPct val="20000"/>
                </a:spcBef>
                <a:spcAft>
                  <a:spcPct val="20000"/>
                </a:spcAft>
              </a:pPr>
              <a:r>
                <a:rPr lang="en-GB" altLang="en-US" sz="1100" dirty="0">
                  <a:solidFill>
                    <a:srgbClr val="333333"/>
                  </a:solidFill>
                </a:rPr>
                <a:t>RGB= </a:t>
              </a:r>
              <a:r>
                <a:rPr lang="en-GB" altLang="en-US" sz="1100" dirty="0" smtClean="0">
                  <a:solidFill>
                    <a:srgbClr val="333333"/>
                  </a:solidFill>
                </a:rPr>
                <a:t>168, 168, 168</a:t>
              </a:r>
              <a:endParaRPr lang="en-GB" altLang="en-US" sz="1100" dirty="0">
                <a:solidFill>
                  <a:srgbClr val="333333"/>
                </a:solidFill>
              </a:endParaRPr>
            </a:p>
          </p:txBody>
        </p:sp>
        <p:sp>
          <p:nvSpPr>
            <p:cNvPr id="109" name="Rectangle 109"/>
            <p:cNvSpPr>
              <a:spLocks noChangeArrowheads="1"/>
            </p:cNvSpPr>
            <p:nvPr userDrawn="1"/>
          </p:nvSpPr>
          <p:spPr bwMode="gray">
            <a:xfrm>
              <a:off x="-2581274" y="2058988"/>
              <a:ext cx="347662" cy="215900"/>
            </a:xfrm>
            <a:prstGeom prst="rect">
              <a:avLst/>
            </a:prstGeom>
            <a:solidFill>
              <a:srgbClr val="525199"/>
            </a:solidFill>
            <a:ln>
              <a:noFill/>
            </a:ln>
            <a:effectLst/>
          </p:spPr>
          <p:txBody>
            <a:bodyPr wrap="square" anchor="ctr">
              <a:noAutofit/>
            </a:bodyPr>
            <a:lstStyle/>
            <a:p>
              <a:endParaRPr lang="en-GB" sz="1100" dirty="0"/>
            </a:p>
          </p:txBody>
        </p:sp>
        <p:sp>
          <p:nvSpPr>
            <p:cNvPr id="110" name="Rectangle 110"/>
            <p:cNvSpPr>
              <a:spLocks noChangeArrowheads="1"/>
            </p:cNvSpPr>
            <p:nvPr userDrawn="1"/>
          </p:nvSpPr>
          <p:spPr bwMode="gray">
            <a:xfrm>
              <a:off x="-2159000" y="2068513"/>
              <a:ext cx="1368000"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noAutofit/>
            </a:bodyPr>
            <a:lstStyle/>
            <a:p>
              <a:pPr>
                <a:lnSpc>
                  <a:spcPct val="65000"/>
                </a:lnSpc>
                <a:spcBef>
                  <a:spcPct val="20000"/>
                </a:spcBef>
                <a:spcAft>
                  <a:spcPct val="20000"/>
                </a:spcAft>
              </a:pPr>
              <a:r>
                <a:rPr lang="en-GB" altLang="en-US" sz="1100" dirty="0" smtClean="0">
                  <a:solidFill>
                    <a:srgbClr val="333333"/>
                  </a:solidFill>
                </a:rPr>
                <a:t>ING Indigo</a:t>
              </a:r>
              <a:endParaRPr lang="en-GB" altLang="en-US" sz="1100" dirty="0">
                <a:solidFill>
                  <a:srgbClr val="333333"/>
                </a:solidFill>
              </a:endParaRPr>
            </a:p>
            <a:p>
              <a:pPr>
                <a:lnSpc>
                  <a:spcPct val="65000"/>
                </a:lnSpc>
                <a:spcBef>
                  <a:spcPct val="20000"/>
                </a:spcBef>
                <a:spcAft>
                  <a:spcPct val="20000"/>
                </a:spcAft>
              </a:pPr>
              <a:r>
                <a:rPr lang="en-GB" altLang="en-US" sz="1100" dirty="0">
                  <a:solidFill>
                    <a:srgbClr val="333333"/>
                  </a:solidFill>
                </a:rPr>
                <a:t>RGB= </a:t>
              </a:r>
              <a:r>
                <a:rPr lang="en-GB" altLang="en-US" sz="1100" dirty="0" smtClean="0">
                  <a:solidFill>
                    <a:srgbClr val="333333"/>
                  </a:solidFill>
                </a:rPr>
                <a:t>82, 81, 153</a:t>
              </a:r>
              <a:endParaRPr lang="en-GB" altLang="en-US" sz="1100" dirty="0">
                <a:solidFill>
                  <a:srgbClr val="333333"/>
                </a:solidFill>
              </a:endParaRPr>
            </a:p>
          </p:txBody>
        </p:sp>
        <p:sp>
          <p:nvSpPr>
            <p:cNvPr id="111" name="Rectangle 111"/>
            <p:cNvSpPr>
              <a:spLocks noChangeArrowheads="1"/>
            </p:cNvSpPr>
            <p:nvPr userDrawn="1"/>
          </p:nvSpPr>
          <p:spPr bwMode="gray">
            <a:xfrm>
              <a:off x="-2581274" y="2527301"/>
              <a:ext cx="347662" cy="215900"/>
            </a:xfrm>
            <a:prstGeom prst="rect">
              <a:avLst/>
            </a:prstGeom>
            <a:solidFill>
              <a:srgbClr val="60A6DA"/>
            </a:solidFill>
            <a:ln>
              <a:noFill/>
            </a:ln>
            <a:effectLst/>
          </p:spPr>
          <p:txBody>
            <a:bodyPr wrap="square" anchor="ctr">
              <a:noAutofit/>
            </a:bodyPr>
            <a:lstStyle/>
            <a:p>
              <a:endParaRPr lang="en-GB" sz="1100" dirty="0"/>
            </a:p>
          </p:txBody>
        </p:sp>
        <p:sp>
          <p:nvSpPr>
            <p:cNvPr id="112" name="Rectangle 112"/>
            <p:cNvSpPr>
              <a:spLocks noChangeArrowheads="1"/>
            </p:cNvSpPr>
            <p:nvPr userDrawn="1"/>
          </p:nvSpPr>
          <p:spPr bwMode="gray">
            <a:xfrm>
              <a:off x="-2159000" y="2536826"/>
              <a:ext cx="1368000"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noAutofit/>
            </a:bodyPr>
            <a:lstStyle/>
            <a:p>
              <a:pPr>
                <a:lnSpc>
                  <a:spcPct val="65000"/>
                </a:lnSpc>
                <a:spcBef>
                  <a:spcPct val="20000"/>
                </a:spcBef>
                <a:spcAft>
                  <a:spcPct val="20000"/>
                </a:spcAft>
              </a:pPr>
              <a:r>
                <a:rPr lang="en-GB" altLang="en-US" sz="1100" dirty="0" smtClean="0">
                  <a:solidFill>
                    <a:srgbClr val="333333"/>
                  </a:solidFill>
                </a:rPr>
                <a:t>ING Sky</a:t>
              </a:r>
              <a:endParaRPr lang="en-GB" altLang="en-US" sz="1100" dirty="0">
                <a:solidFill>
                  <a:srgbClr val="333333"/>
                </a:solidFill>
              </a:endParaRPr>
            </a:p>
            <a:p>
              <a:pPr>
                <a:lnSpc>
                  <a:spcPct val="65000"/>
                </a:lnSpc>
                <a:spcBef>
                  <a:spcPct val="20000"/>
                </a:spcBef>
                <a:spcAft>
                  <a:spcPct val="20000"/>
                </a:spcAft>
              </a:pPr>
              <a:r>
                <a:rPr lang="en-GB" altLang="en-US" sz="1100" dirty="0">
                  <a:solidFill>
                    <a:srgbClr val="333333"/>
                  </a:solidFill>
                </a:rPr>
                <a:t>RGB= </a:t>
              </a:r>
              <a:r>
                <a:rPr lang="en-GB" altLang="en-US" sz="1100" dirty="0" smtClean="0">
                  <a:solidFill>
                    <a:srgbClr val="333333"/>
                  </a:solidFill>
                </a:rPr>
                <a:t>96, 166, 218</a:t>
              </a:r>
              <a:endParaRPr lang="en-GB" altLang="en-US" sz="1100" dirty="0">
                <a:solidFill>
                  <a:srgbClr val="333333"/>
                </a:solidFill>
              </a:endParaRPr>
            </a:p>
          </p:txBody>
        </p:sp>
        <p:sp>
          <p:nvSpPr>
            <p:cNvPr id="113" name="Rectangle 113"/>
            <p:cNvSpPr>
              <a:spLocks noChangeArrowheads="1"/>
            </p:cNvSpPr>
            <p:nvPr userDrawn="1"/>
          </p:nvSpPr>
          <p:spPr bwMode="gray">
            <a:xfrm>
              <a:off x="-2449513" y="762000"/>
              <a:ext cx="1692000" cy="16510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noAutofit/>
            </a:bodyPr>
            <a:lstStyle/>
            <a:p>
              <a:pPr>
                <a:lnSpc>
                  <a:spcPct val="90000"/>
                </a:lnSpc>
                <a:spcBef>
                  <a:spcPct val="20000"/>
                </a:spcBef>
                <a:spcAft>
                  <a:spcPct val="20000"/>
                </a:spcAft>
              </a:pPr>
              <a:r>
                <a:rPr lang="en-GB" altLang="en-US" sz="1300" b="1" dirty="0" smtClean="0">
                  <a:solidFill>
                    <a:srgbClr val="333333"/>
                  </a:solidFill>
                </a:rPr>
                <a:t>Colour Guidelines</a:t>
              </a:r>
              <a:endParaRPr lang="en-GB" altLang="en-US" sz="1300" b="1" dirty="0">
                <a:solidFill>
                  <a:srgbClr val="333333"/>
                </a:solidFill>
              </a:endParaRPr>
            </a:p>
          </p:txBody>
        </p:sp>
        <p:sp>
          <p:nvSpPr>
            <p:cNvPr id="114" name="Rectangle 107"/>
            <p:cNvSpPr>
              <a:spLocks noChangeArrowheads="1"/>
            </p:cNvSpPr>
            <p:nvPr/>
          </p:nvSpPr>
          <p:spPr bwMode="gray">
            <a:xfrm>
              <a:off x="-2581274" y="2962277"/>
              <a:ext cx="347662" cy="215900"/>
            </a:xfrm>
            <a:prstGeom prst="rect">
              <a:avLst/>
            </a:prstGeom>
            <a:solidFill>
              <a:srgbClr val="AB0066"/>
            </a:solidFill>
            <a:ln>
              <a:noFill/>
            </a:ln>
            <a:effectLst/>
          </p:spPr>
          <p:txBody>
            <a:bodyPr wrap="square" anchor="ctr">
              <a:noAutofit/>
            </a:bodyPr>
            <a:lstStyle/>
            <a:p>
              <a:endParaRPr lang="en-GB" sz="1100" dirty="0"/>
            </a:p>
          </p:txBody>
        </p:sp>
        <p:sp>
          <p:nvSpPr>
            <p:cNvPr id="115" name="Rectangle 108"/>
            <p:cNvSpPr>
              <a:spLocks noChangeArrowheads="1"/>
            </p:cNvSpPr>
            <p:nvPr/>
          </p:nvSpPr>
          <p:spPr bwMode="gray">
            <a:xfrm>
              <a:off x="-2159000" y="2987677"/>
              <a:ext cx="1368000"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noAutofit/>
            </a:bodyPr>
            <a:lstStyle/>
            <a:p>
              <a:pPr>
                <a:lnSpc>
                  <a:spcPct val="65000"/>
                </a:lnSpc>
                <a:spcBef>
                  <a:spcPct val="20000"/>
                </a:spcBef>
                <a:spcAft>
                  <a:spcPct val="20000"/>
                </a:spcAft>
              </a:pPr>
              <a:r>
                <a:rPr lang="en-GB" altLang="en-US" sz="1100" dirty="0" smtClean="0">
                  <a:solidFill>
                    <a:srgbClr val="333333"/>
                  </a:solidFill>
                </a:rPr>
                <a:t>ING Fuchsia</a:t>
              </a:r>
              <a:endParaRPr lang="en-GB" altLang="en-US" sz="1100" dirty="0">
                <a:solidFill>
                  <a:srgbClr val="333333"/>
                </a:solidFill>
              </a:endParaRPr>
            </a:p>
            <a:p>
              <a:pPr>
                <a:lnSpc>
                  <a:spcPct val="65000"/>
                </a:lnSpc>
                <a:spcBef>
                  <a:spcPct val="20000"/>
                </a:spcBef>
                <a:spcAft>
                  <a:spcPct val="20000"/>
                </a:spcAft>
              </a:pPr>
              <a:r>
                <a:rPr lang="en-GB" altLang="en-US" sz="1100" dirty="0">
                  <a:solidFill>
                    <a:srgbClr val="333333"/>
                  </a:solidFill>
                </a:rPr>
                <a:t>RGB= </a:t>
              </a:r>
              <a:r>
                <a:rPr lang="en-GB" altLang="en-US" sz="1100" dirty="0" smtClean="0">
                  <a:solidFill>
                    <a:srgbClr val="333333"/>
                  </a:solidFill>
                </a:rPr>
                <a:t>171, 0, 102</a:t>
              </a:r>
              <a:endParaRPr lang="en-GB" altLang="en-US" sz="1100" dirty="0">
                <a:solidFill>
                  <a:srgbClr val="333333"/>
                </a:solidFill>
              </a:endParaRPr>
            </a:p>
          </p:txBody>
        </p:sp>
        <p:sp>
          <p:nvSpPr>
            <p:cNvPr id="116" name="Rectangle 109"/>
            <p:cNvSpPr>
              <a:spLocks noChangeArrowheads="1"/>
            </p:cNvSpPr>
            <p:nvPr/>
          </p:nvSpPr>
          <p:spPr bwMode="gray">
            <a:xfrm>
              <a:off x="-2581274" y="3449639"/>
              <a:ext cx="347662" cy="215900"/>
            </a:xfrm>
            <a:prstGeom prst="rect">
              <a:avLst/>
            </a:prstGeom>
            <a:solidFill>
              <a:srgbClr val="D0D93C"/>
            </a:solidFill>
            <a:ln>
              <a:noFill/>
            </a:ln>
            <a:effectLst/>
          </p:spPr>
          <p:txBody>
            <a:bodyPr wrap="square" anchor="ctr">
              <a:noAutofit/>
            </a:bodyPr>
            <a:lstStyle/>
            <a:p>
              <a:endParaRPr lang="en-GB" sz="1100" dirty="0"/>
            </a:p>
          </p:txBody>
        </p:sp>
        <p:sp>
          <p:nvSpPr>
            <p:cNvPr id="117" name="Rectangle 110"/>
            <p:cNvSpPr>
              <a:spLocks noChangeArrowheads="1"/>
            </p:cNvSpPr>
            <p:nvPr/>
          </p:nvSpPr>
          <p:spPr bwMode="gray">
            <a:xfrm>
              <a:off x="-2159000" y="3459164"/>
              <a:ext cx="1368000"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noAutofit/>
            </a:bodyPr>
            <a:lstStyle/>
            <a:p>
              <a:pPr>
                <a:lnSpc>
                  <a:spcPct val="65000"/>
                </a:lnSpc>
                <a:spcBef>
                  <a:spcPct val="20000"/>
                </a:spcBef>
                <a:spcAft>
                  <a:spcPct val="20000"/>
                </a:spcAft>
              </a:pPr>
              <a:r>
                <a:rPr lang="en-GB" altLang="en-US" sz="1100" dirty="0" smtClean="0">
                  <a:solidFill>
                    <a:srgbClr val="333333"/>
                  </a:solidFill>
                </a:rPr>
                <a:t>ING Lime</a:t>
              </a:r>
              <a:endParaRPr lang="en-GB" altLang="en-US" sz="1100" dirty="0">
                <a:solidFill>
                  <a:srgbClr val="333333"/>
                </a:solidFill>
              </a:endParaRPr>
            </a:p>
            <a:p>
              <a:pPr>
                <a:lnSpc>
                  <a:spcPct val="65000"/>
                </a:lnSpc>
                <a:spcBef>
                  <a:spcPct val="20000"/>
                </a:spcBef>
                <a:spcAft>
                  <a:spcPct val="20000"/>
                </a:spcAft>
              </a:pPr>
              <a:r>
                <a:rPr lang="en-GB" altLang="en-US" sz="1100" dirty="0">
                  <a:solidFill>
                    <a:srgbClr val="333333"/>
                  </a:solidFill>
                </a:rPr>
                <a:t>RGB= </a:t>
              </a:r>
              <a:r>
                <a:rPr lang="en-GB" altLang="en-US" sz="1100" dirty="0" smtClean="0">
                  <a:solidFill>
                    <a:srgbClr val="333333"/>
                  </a:solidFill>
                </a:rPr>
                <a:t>208, 217, 60</a:t>
              </a:r>
              <a:endParaRPr lang="en-GB" altLang="en-US" sz="1100" dirty="0">
                <a:solidFill>
                  <a:srgbClr val="333333"/>
                </a:solidFill>
              </a:endParaRPr>
            </a:p>
          </p:txBody>
        </p:sp>
        <p:sp>
          <p:nvSpPr>
            <p:cNvPr id="118" name="Rectangle 111"/>
            <p:cNvSpPr>
              <a:spLocks noChangeArrowheads="1"/>
            </p:cNvSpPr>
            <p:nvPr/>
          </p:nvSpPr>
          <p:spPr bwMode="gray">
            <a:xfrm>
              <a:off x="-2581274" y="3917952"/>
              <a:ext cx="347662" cy="215900"/>
            </a:xfrm>
            <a:prstGeom prst="rect">
              <a:avLst/>
            </a:prstGeom>
            <a:solidFill>
              <a:srgbClr val="019649"/>
            </a:solidFill>
            <a:ln>
              <a:noFill/>
            </a:ln>
            <a:effectLst/>
          </p:spPr>
          <p:txBody>
            <a:bodyPr wrap="square" anchor="ctr">
              <a:noAutofit/>
            </a:bodyPr>
            <a:lstStyle/>
            <a:p>
              <a:endParaRPr lang="en-GB" sz="1100" dirty="0"/>
            </a:p>
          </p:txBody>
        </p:sp>
        <p:sp>
          <p:nvSpPr>
            <p:cNvPr id="119" name="Rectangle 112"/>
            <p:cNvSpPr>
              <a:spLocks noChangeArrowheads="1"/>
            </p:cNvSpPr>
            <p:nvPr/>
          </p:nvSpPr>
          <p:spPr bwMode="gray">
            <a:xfrm>
              <a:off x="-2159000" y="3927477"/>
              <a:ext cx="1368000"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noAutofit/>
            </a:bodyPr>
            <a:lstStyle/>
            <a:p>
              <a:pPr>
                <a:lnSpc>
                  <a:spcPct val="65000"/>
                </a:lnSpc>
                <a:spcBef>
                  <a:spcPct val="20000"/>
                </a:spcBef>
                <a:spcAft>
                  <a:spcPct val="20000"/>
                </a:spcAft>
              </a:pPr>
              <a:r>
                <a:rPr lang="en-GB" altLang="en-US" sz="1100" dirty="0" smtClean="0">
                  <a:solidFill>
                    <a:srgbClr val="333333"/>
                  </a:solidFill>
                </a:rPr>
                <a:t>ING Leaf</a:t>
              </a:r>
              <a:endParaRPr lang="en-GB" altLang="en-US" sz="1100" dirty="0">
                <a:solidFill>
                  <a:srgbClr val="333333"/>
                </a:solidFill>
              </a:endParaRPr>
            </a:p>
            <a:p>
              <a:pPr>
                <a:lnSpc>
                  <a:spcPct val="65000"/>
                </a:lnSpc>
                <a:spcBef>
                  <a:spcPct val="20000"/>
                </a:spcBef>
                <a:spcAft>
                  <a:spcPct val="20000"/>
                </a:spcAft>
              </a:pPr>
              <a:r>
                <a:rPr lang="en-GB" altLang="en-US" sz="1100" dirty="0">
                  <a:solidFill>
                    <a:srgbClr val="333333"/>
                  </a:solidFill>
                </a:rPr>
                <a:t>RGB= </a:t>
              </a:r>
              <a:r>
                <a:rPr lang="en-GB" altLang="en-US" sz="1100" dirty="0" smtClean="0">
                  <a:solidFill>
                    <a:srgbClr val="333333"/>
                  </a:solidFill>
                </a:rPr>
                <a:t>52, 150, 81</a:t>
              </a:r>
              <a:endParaRPr lang="en-GB" altLang="en-US" sz="1100" dirty="0">
                <a:solidFill>
                  <a:srgbClr val="333333"/>
                </a:solidFill>
              </a:endParaRPr>
            </a:p>
          </p:txBody>
        </p:sp>
        <p:sp>
          <p:nvSpPr>
            <p:cNvPr id="120" name="Rectangle 109"/>
            <p:cNvSpPr>
              <a:spLocks noChangeArrowheads="1"/>
            </p:cNvSpPr>
            <p:nvPr/>
          </p:nvSpPr>
          <p:spPr bwMode="gray">
            <a:xfrm>
              <a:off x="-2581274" y="4405314"/>
              <a:ext cx="347662" cy="215900"/>
            </a:xfrm>
            <a:prstGeom prst="rect">
              <a:avLst/>
            </a:prstGeom>
            <a:solidFill>
              <a:srgbClr val="767676"/>
            </a:solidFill>
            <a:ln>
              <a:noFill/>
            </a:ln>
            <a:effectLst/>
          </p:spPr>
          <p:txBody>
            <a:bodyPr wrap="square" anchor="ctr">
              <a:noAutofit/>
            </a:bodyPr>
            <a:lstStyle/>
            <a:p>
              <a:endParaRPr lang="en-GB" sz="1100" dirty="0"/>
            </a:p>
          </p:txBody>
        </p:sp>
        <p:sp>
          <p:nvSpPr>
            <p:cNvPr id="121" name="Rectangle 110"/>
            <p:cNvSpPr>
              <a:spLocks noChangeArrowheads="1"/>
            </p:cNvSpPr>
            <p:nvPr/>
          </p:nvSpPr>
          <p:spPr bwMode="gray">
            <a:xfrm>
              <a:off x="-2159000" y="4414839"/>
              <a:ext cx="1368000"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noAutofit/>
            </a:bodyPr>
            <a:lstStyle/>
            <a:p>
              <a:pPr>
                <a:lnSpc>
                  <a:spcPct val="65000"/>
                </a:lnSpc>
                <a:spcBef>
                  <a:spcPct val="20000"/>
                </a:spcBef>
                <a:spcAft>
                  <a:spcPct val="20000"/>
                </a:spcAft>
              </a:pPr>
              <a:r>
                <a:rPr lang="en-GB" altLang="en-US" sz="1100" dirty="0" smtClean="0">
                  <a:solidFill>
                    <a:srgbClr val="333333"/>
                  </a:solidFill>
                </a:rPr>
                <a:t>ING Mid Grey</a:t>
              </a:r>
              <a:endParaRPr lang="en-GB" altLang="en-US" sz="1100" dirty="0">
                <a:solidFill>
                  <a:srgbClr val="333333"/>
                </a:solidFill>
              </a:endParaRPr>
            </a:p>
            <a:p>
              <a:pPr>
                <a:lnSpc>
                  <a:spcPct val="65000"/>
                </a:lnSpc>
                <a:spcBef>
                  <a:spcPct val="20000"/>
                </a:spcBef>
                <a:spcAft>
                  <a:spcPct val="20000"/>
                </a:spcAft>
              </a:pPr>
              <a:r>
                <a:rPr lang="en-GB" altLang="en-US" sz="1100" dirty="0">
                  <a:solidFill>
                    <a:srgbClr val="333333"/>
                  </a:solidFill>
                </a:rPr>
                <a:t>RGB= </a:t>
              </a:r>
              <a:r>
                <a:rPr lang="en-GB" altLang="en-US" sz="1100" dirty="0" smtClean="0">
                  <a:solidFill>
                    <a:srgbClr val="333333"/>
                  </a:solidFill>
                </a:rPr>
                <a:t>118, 118, 118</a:t>
              </a:r>
              <a:endParaRPr lang="en-GB" altLang="en-US" sz="1100" dirty="0">
                <a:solidFill>
                  <a:srgbClr val="333333"/>
                </a:solidFill>
              </a:endParaRPr>
            </a:p>
          </p:txBody>
        </p:sp>
        <p:sp>
          <p:nvSpPr>
            <p:cNvPr id="122" name="Rectangle 111"/>
            <p:cNvSpPr>
              <a:spLocks noChangeArrowheads="1"/>
            </p:cNvSpPr>
            <p:nvPr/>
          </p:nvSpPr>
          <p:spPr bwMode="gray">
            <a:xfrm>
              <a:off x="-2581274" y="4873627"/>
              <a:ext cx="347662" cy="215900"/>
            </a:xfrm>
            <a:prstGeom prst="rect">
              <a:avLst/>
            </a:prstGeom>
            <a:solidFill>
              <a:srgbClr val="333333"/>
            </a:solidFill>
            <a:ln>
              <a:noFill/>
            </a:ln>
            <a:effectLst/>
          </p:spPr>
          <p:txBody>
            <a:bodyPr wrap="square" anchor="ctr">
              <a:noAutofit/>
            </a:bodyPr>
            <a:lstStyle/>
            <a:p>
              <a:endParaRPr lang="en-GB" sz="1100" dirty="0"/>
            </a:p>
          </p:txBody>
        </p:sp>
        <p:sp>
          <p:nvSpPr>
            <p:cNvPr id="123" name="Rectangle 112"/>
            <p:cNvSpPr>
              <a:spLocks noChangeArrowheads="1"/>
            </p:cNvSpPr>
            <p:nvPr/>
          </p:nvSpPr>
          <p:spPr bwMode="gray">
            <a:xfrm>
              <a:off x="-2159000" y="4883152"/>
              <a:ext cx="1368000"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noAutofit/>
            </a:bodyPr>
            <a:lstStyle/>
            <a:p>
              <a:pPr>
                <a:lnSpc>
                  <a:spcPct val="65000"/>
                </a:lnSpc>
                <a:spcBef>
                  <a:spcPct val="20000"/>
                </a:spcBef>
                <a:spcAft>
                  <a:spcPct val="20000"/>
                </a:spcAft>
              </a:pPr>
              <a:r>
                <a:rPr lang="en-GB" altLang="en-US" sz="1100" dirty="0" smtClean="0">
                  <a:solidFill>
                    <a:srgbClr val="333333"/>
                  </a:solidFill>
                </a:rPr>
                <a:t>Text Colour</a:t>
              </a:r>
              <a:endParaRPr lang="en-GB" altLang="en-US" sz="1100" dirty="0">
                <a:solidFill>
                  <a:srgbClr val="333333"/>
                </a:solidFill>
              </a:endParaRPr>
            </a:p>
            <a:p>
              <a:pPr>
                <a:lnSpc>
                  <a:spcPct val="65000"/>
                </a:lnSpc>
                <a:spcBef>
                  <a:spcPct val="20000"/>
                </a:spcBef>
                <a:spcAft>
                  <a:spcPct val="20000"/>
                </a:spcAft>
              </a:pPr>
              <a:r>
                <a:rPr lang="en-GB" altLang="en-US" sz="1100" dirty="0">
                  <a:solidFill>
                    <a:srgbClr val="333333"/>
                  </a:solidFill>
                </a:rPr>
                <a:t>RGB= </a:t>
              </a:r>
              <a:r>
                <a:rPr lang="en-GB" altLang="en-US" sz="1100" dirty="0" smtClean="0">
                  <a:solidFill>
                    <a:srgbClr val="333333"/>
                  </a:solidFill>
                </a:rPr>
                <a:t>51, 51, 51</a:t>
              </a:r>
              <a:endParaRPr lang="en-GB" altLang="en-US" sz="1100" dirty="0">
                <a:solidFill>
                  <a:srgbClr val="333333"/>
                </a:solidFill>
              </a:endParaRPr>
            </a:p>
          </p:txBody>
        </p:sp>
      </p:grpSp>
      <p:pic>
        <p:nvPicPr>
          <p:cNvPr id="35" name="Picture 3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9421" y="6865002"/>
            <a:ext cx="95993" cy="216594"/>
          </a:xfrm>
          <a:prstGeom prst="rect">
            <a:avLst/>
          </a:prstGeom>
        </p:spPr>
      </p:pic>
      <p:sp>
        <p:nvSpPr>
          <p:cNvPr id="31" name="Rectangle 30"/>
          <p:cNvSpPr/>
          <p:nvPr/>
        </p:nvSpPr>
        <p:spPr>
          <a:xfrm>
            <a:off x="135315" y="618525"/>
            <a:ext cx="2427654" cy="285208"/>
          </a:xfrm>
          <a:prstGeom prst="rect">
            <a:avLst/>
          </a:prstGeom>
        </p:spPr>
        <p:txBody>
          <a:bodyPr wrap="none" lIns="99569" tIns="49785" rIns="99569" bIns="49785">
            <a:spAutoFit/>
          </a:bodyPr>
          <a:lstStyle/>
          <a:p>
            <a:r>
              <a:rPr lang="en-GB" sz="1200" dirty="0" smtClean="0"/>
              <a:t>Economic and Financial Analysis</a:t>
            </a:r>
          </a:p>
        </p:txBody>
      </p:sp>
      <p:pic>
        <p:nvPicPr>
          <p:cNvPr id="32" name="Picture 3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5287" y="241078"/>
            <a:ext cx="1375375" cy="342440"/>
          </a:xfrm>
          <a:prstGeom prst="rect">
            <a:avLst/>
          </a:prstGeom>
        </p:spPr>
      </p:pic>
      <p:sp>
        <p:nvSpPr>
          <p:cNvPr id="36" name="TextBox 35"/>
          <p:cNvSpPr txBox="1"/>
          <p:nvPr/>
        </p:nvSpPr>
        <p:spPr>
          <a:xfrm>
            <a:off x="600244" y="10255282"/>
            <a:ext cx="1623676" cy="356165"/>
          </a:xfrm>
          <a:prstGeom prst="rect">
            <a:avLst/>
          </a:prstGeom>
          <a:noFill/>
        </p:spPr>
        <p:txBody>
          <a:bodyPr wrap="square" lIns="39200" tIns="39200" rIns="39200" bIns="39200" rtlCol="0">
            <a:spAutoFit/>
          </a:bodyPr>
          <a:lstStyle/>
          <a:p>
            <a:r>
              <a:rPr lang="en-GB" sz="900" dirty="0" smtClean="0">
                <a:solidFill>
                  <a:schemeClr val="bg2"/>
                </a:solidFill>
              </a:rPr>
              <a:t>Follow us</a:t>
            </a:r>
          </a:p>
          <a:p>
            <a:r>
              <a:rPr lang="en-GB" sz="900" b="0" dirty="0" smtClean="0">
                <a:solidFill>
                  <a:schemeClr val="tx1"/>
                </a:solidFill>
              </a:rPr>
              <a:t>@</a:t>
            </a:r>
            <a:r>
              <a:rPr lang="en-GB" sz="900" b="0" dirty="0" err="1" smtClean="0">
                <a:solidFill>
                  <a:schemeClr val="tx1"/>
                </a:solidFill>
              </a:rPr>
              <a:t>ING_Economics</a:t>
            </a:r>
            <a:endParaRPr lang="en-GB" sz="900" b="0" dirty="0">
              <a:solidFill>
                <a:schemeClr val="tx1"/>
              </a:solidFill>
            </a:endParaRPr>
          </a:p>
        </p:txBody>
      </p:sp>
      <p:sp>
        <p:nvSpPr>
          <p:cNvPr id="39" name="Rectangle 104"/>
          <p:cNvSpPr>
            <a:spLocks noChangeArrowheads="1"/>
          </p:cNvSpPr>
          <p:nvPr/>
        </p:nvSpPr>
        <p:spPr bwMode="gray">
          <a:xfrm>
            <a:off x="8464077" y="7276151"/>
            <a:ext cx="1820623" cy="1571733"/>
          </a:xfrm>
          <a:prstGeom prst="rect">
            <a:avLst/>
          </a:prstGeom>
          <a:solidFill>
            <a:srgbClr val="EAEAEA"/>
          </a:solidFill>
          <a:ln>
            <a:noFill/>
          </a:ln>
          <a:effectLst/>
        </p:spPr>
        <p:txBody>
          <a:bodyPr wrap="square" lIns="180000" tIns="180000" rIns="180000" bIns="180000" anchor="ctr">
            <a:noAutofit/>
          </a:bodyPr>
          <a:lstStyle/>
          <a:p>
            <a:endParaRPr lang="en-GB" sz="1100" dirty="0"/>
          </a:p>
        </p:txBody>
      </p:sp>
      <p:sp>
        <p:nvSpPr>
          <p:cNvPr id="40" name="Rectangle 104"/>
          <p:cNvSpPr>
            <a:spLocks noChangeArrowheads="1"/>
          </p:cNvSpPr>
          <p:nvPr/>
        </p:nvSpPr>
        <p:spPr bwMode="gray">
          <a:xfrm>
            <a:off x="8464077" y="1535563"/>
            <a:ext cx="1820623" cy="5725736"/>
          </a:xfrm>
          <a:prstGeom prst="rect">
            <a:avLst/>
          </a:prstGeom>
          <a:solidFill>
            <a:srgbClr val="EAEAEA"/>
          </a:solidFill>
          <a:ln>
            <a:noFill/>
          </a:ln>
          <a:effectLst/>
        </p:spPr>
        <p:txBody>
          <a:bodyPr wrap="square" lIns="180000" tIns="180000" rIns="180000" bIns="180000" anchor="ctr">
            <a:noAutofit/>
          </a:bodyPr>
          <a:lstStyle/>
          <a:p>
            <a:endParaRPr lang="en-GB" sz="1100" dirty="0"/>
          </a:p>
        </p:txBody>
      </p:sp>
      <p:sp>
        <p:nvSpPr>
          <p:cNvPr id="49" name="Rectangle 113"/>
          <p:cNvSpPr>
            <a:spLocks noChangeArrowheads="1"/>
          </p:cNvSpPr>
          <p:nvPr/>
        </p:nvSpPr>
        <p:spPr bwMode="gray">
          <a:xfrm>
            <a:off x="8738661" y="1795778"/>
            <a:ext cx="1503184" cy="257434"/>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noAutofit/>
          </a:bodyPr>
          <a:lstStyle/>
          <a:p>
            <a:pPr>
              <a:lnSpc>
                <a:spcPct val="90000"/>
              </a:lnSpc>
              <a:spcBef>
                <a:spcPct val="20000"/>
              </a:spcBef>
              <a:spcAft>
                <a:spcPct val="20000"/>
              </a:spcAft>
            </a:pPr>
            <a:r>
              <a:rPr lang="en-GB" altLang="en-US" sz="1300" b="1" dirty="0" smtClean="0">
                <a:solidFill>
                  <a:srgbClr val="333333"/>
                </a:solidFill>
              </a:rPr>
              <a:t>ING</a:t>
            </a:r>
            <a:r>
              <a:rPr lang="en-GB" altLang="en-US" sz="1300" b="1" baseline="0" dirty="0" smtClean="0">
                <a:solidFill>
                  <a:srgbClr val="333333"/>
                </a:solidFill>
              </a:rPr>
              <a:t> Research</a:t>
            </a:r>
            <a:endParaRPr lang="en-GB" altLang="en-US" sz="1300" b="1" dirty="0">
              <a:solidFill>
                <a:srgbClr val="333333"/>
              </a:solidFill>
            </a:endParaRPr>
          </a:p>
        </p:txBody>
      </p:sp>
      <p:sp>
        <p:nvSpPr>
          <p:cNvPr id="61" name="Rectangle 106"/>
          <p:cNvSpPr>
            <a:spLocks noChangeArrowheads="1"/>
          </p:cNvSpPr>
          <p:nvPr/>
        </p:nvSpPr>
        <p:spPr bwMode="gray">
          <a:xfrm>
            <a:off x="8766718" y="2070912"/>
            <a:ext cx="1215340" cy="2477233"/>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36000" rIns="0" bIns="0" anchor="t" anchorCtr="0">
            <a:noAutofit/>
          </a:bodyPr>
          <a:lstStyle/>
          <a:p>
            <a:pPr>
              <a:lnSpc>
                <a:spcPts val="1200"/>
              </a:lnSpc>
              <a:spcBef>
                <a:spcPct val="20000"/>
              </a:spcBef>
              <a:spcAft>
                <a:spcPts val="600"/>
              </a:spcAft>
            </a:pPr>
            <a:r>
              <a:rPr lang="en-GB" altLang="en-US" sz="1100" dirty="0" smtClean="0">
                <a:solidFill>
                  <a:srgbClr val="333333"/>
                </a:solidFill>
              </a:rPr>
              <a:t>Regular</a:t>
            </a:r>
            <a:r>
              <a:rPr lang="en-GB" altLang="en-US" sz="1100" baseline="0" dirty="0" smtClean="0">
                <a:solidFill>
                  <a:srgbClr val="333333"/>
                </a:solidFill>
              </a:rPr>
              <a:t> font size: 9</a:t>
            </a:r>
          </a:p>
          <a:p>
            <a:pPr>
              <a:lnSpc>
                <a:spcPts val="1200"/>
              </a:lnSpc>
              <a:spcBef>
                <a:spcPct val="20000"/>
              </a:spcBef>
              <a:spcAft>
                <a:spcPts val="600"/>
              </a:spcAft>
            </a:pPr>
            <a:r>
              <a:rPr lang="en-GB" altLang="en-US" sz="1100" baseline="0" dirty="0" smtClean="0">
                <a:solidFill>
                  <a:srgbClr val="333333"/>
                </a:solidFill>
              </a:rPr>
              <a:t>Bullet 150% indent spacing 0.3</a:t>
            </a:r>
          </a:p>
          <a:p>
            <a:pPr>
              <a:lnSpc>
                <a:spcPts val="1200"/>
              </a:lnSpc>
              <a:spcBef>
                <a:spcPct val="20000"/>
              </a:spcBef>
              <a:spcAft>
                <a:spcPts val="600"/>
              </a:spcAft>
            </a:pPr>
            <a:r>
              <a:rPr lang="en-GB" altLang="en-US" sz="1100" baseline="0" dirty="0" smtClean="0">
                <a:solidFill>
                  <a:srgbClr val="333333"/>
                </a:solidFill>
              </a:rPr>
              <a:t>Title font size 11 – White and bold if in orange banner </a:t>
            </a:r>
          </a:p>
          <a:p>
            <a:pPr>
              <a:lnSpc>
                <a:spcPts val="1200"/>
              </a:lnSpc>
              <a:spcBef>
                <a:spcPct val="20000"/>
              </a:spcBef>
              <a:spcAft>
                <a:spcPts val="600"/>
              </a:spcAft>
            </a:pPr>
            <a:r>
              <a:rPr lang="en-GB" altLang="en-US" sz="1100" baseline="0" dirty="0" smtClean="0">
                <a:solidFill>
                  <a:srgbClr val="333333"/>
                </a:solidFill>
              </a:rPr>
              <a:t>Title font size 14 – ING orange </a:t>
            </a:r>
          </a:p>
          <a:p>
            <a:pPr>
              <a:lnSpc>
                <a:spcPct val="65000"/>
              </a:lnSpc>
              <a:spcBef>
                <a:spcPct val="20000"/>
              </a:spcBef>
              <a:spcAft>
                <a:spcPts val="600"/>
              </a:spcAft>
            </a:pPr>
            <a:endParaRPr lang="en-GB" altLang="en-US" sz="1100" dirty="0">
              <a:solidFill>
                <a:srgbClr val="333333"/>
              </a:solidFill>
            </a:endParaRPr>
          </a:p>
        </p:txBody>
      </p:sp>
      <p:sp>
        <p:nvSpPr>
          <p:cNvPr id="2" name="Right Bracket 1"/>
          <p:cNvSpPr/>
          <p:nvPr/>
        </p:nvSpPr>
        <p:spPr>
          <a:xfrm>
            <a:off x="8115299" y="241078"/>
            <a:ext cx="432121" cy="571722"/>
          </a:xfrm>
          <a:prstGeom prst="rightBracket">
            <a:avLst>
              <a:gd name="adj" fmla="val 0"/>
            </a:avLst>
          </a:prstGeom>
          <a:ln>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8" name="Rectangle 113"/>
          <p:cNvSpPr>
            <a:spLocks noChangeArrowheads="1"/>
          </p:cNvSpPr>
          <p:nvPr/>
        </p:nvSpPr>
        <p:spPr bwMode="gray">
          <a:xfrm>
            <a:off x="8738661" y="260215"/>
            <a:ext cx="1503184" cy="30059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noAutofit/>
          </a:bodyPr>
          <a:lstStyle/>
          <a:p>
            <a:pPr>
              <a:lnSpc>
                <a:spcPct val="90000"/>
              </a:lnSpc>
              <a:spcBef>
                <a:spcPct val="20000"/>
              </a:spcBef>
              <a:spcAft>
                <a:spcPct val="20000"/>
              </a:spcAft>
            </a:pPr>
            <a:r>
              <a:rPr lang="en-GB" altLang="en-US" sz="1100" b="1" dirty="0" smtClean="0">
                <a:solidFill>
                  <a:srgbClr val="333333"/>
                </a:solidFill>
              </a:rPr>
              <a:t>Can be extended left if necessary</a:t>
            </a:r>
            <a:endParaRPr lang="en-GB" altLang="en-US" sz="1100" b="1" dirty="0">
              <a:solidFill>
                <a:srgbClr val="333333"/>
              </a:solidFill>
            </a:endParaRPr>
          </a:p>
        </p:txBody>
      </p:sp>
      <p:sp>
        <p:nvSpPr>
          <p:cNvPr id="41" name="Right Bracket 40"/>
          <p:cNvSpPr/>
          <p:nvPr/>
        </p:nvSpPr>
        <p:spPr>
          <a:xfrm rot="16200000">
            <a:off x="7341209" y="-299154"/>
            <a:ext cx="166688" cy="207785"/>
          </a:xfrm>
          <a:prstGeom prst="rightBracket">
            <a:avLst>
              <a:gd name="adj" fmla="val 0"/>
            </a:avLst>
          </a:prstGeom>
          <a:ln w="19050">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2" name="Rectangle 113"/>
          <p:cNvSpPr>
            <a:spLocks noChangeArrowheads="1"/>
          </p:cNvSpPr>
          <p:nvPr/>
        </p:nvSpPr>
        <p:spPr bwMode="gray">
          <a:xfrm>
            <a:off x="7320660" y="-598246"/>
            <a:ext cx="2718524" cy="30059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noAutofit/>
          </a:bodyPr>
          <a:lstStyle/>
          <a:p>
            <a:pPr>
              <a:lnSpc>
                <a:spcPct val="90000"/>
              </a:lnSpc>
              <a:spcBef>
                <a:spcPct val="20000"/>
              </a:spcBef>
              <a:spcAft>
                <a:spcPct val="20000"/>
              </a:spcAft>
            </a:pPr>
            <a:r>
              <a:rPr lang="en-GB" altLang="en-US" sz="1100" b="1" dirty="0" smtClean="0">
                <a:solidFill>
                  <a:srgbClr val="333333"/>
                </a:solidFill>
              </a:rPr>
              <a:t>Title</a:t>
            </a:r>
            <a:r>
              <a:rPr lang="en-GB" altLang="en-US" sz="1100" b="1" baseline="0" dirty="0" smtClean="0">
                <a:solidFill>
                  <a:srgbClr val="333333"/>
                </a:solidFill>
              </a:rPr>
              <a:t> should line up with margin – which should be kept clear</a:t>
            </a:r>
            <a:endParaRPr lang="en-GB" altLang="en-US" sz="1100" b="1" dirty="0">
              <a:solidFill>
                <a:srgbClr val="333333"/>
              </a:solidFill>
            </a:endParaRPr>
          </a:p>
        </p:txBody>
      </p:sp>
      <p:sp>
        <p:nvSpPr>
          <p:cNvPr id="43" name="Right Bracket 42"/>
          <p:cNvSpPr/>
          <p:nvPr/>
        </p:nvSpPr>
        <p:spPr>
          <a:xfrm flipH="1">
            <a:off x="-227397" y="0"/>
            <a:ext cx="126199" cy="1181036"/>
          </a:xfrm>
          <a:prstGeom prst="rightBracket">
            <a:avLst>
              <a:gd name="adj" fmla="val 0"/>
            </a:avLst>
          </a:prstGeom>
          <a:ln>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4" name="Rectangle 113"/>
          <p:cNvSpPr>
            <a:spLocks noChangeArrowheads="1"/>
          </p:cNvSpPr>
          <p:nvPr/>
        </p:nvSpPr>
        <p:spPr bwMode="gray">
          <a:xfrm rot="16200000">
            <a:off x="-914449" y="433223"/>
            <a:ext cx="1073514" cy="30059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noAutofit/>
          </a:bodyPr>
          <a:lstStyle/>
          <a:p>
            <a:pPr algn="ctr">
              <a:lnSpc>
                <a:spcPct val="90000"/>
              </a:lnSpc>
              <a:spcBef>
                <a:spcPct val="20000"/>
              </a:spcBef>
              <a:spcAft>
                <a:spcPct val="20000"/>
              </a:spcAft>
            </a:pPr>
            <a:r>
              <a:rPr lang="en-GB" altLang="en-US" sz="1100" b="1" dirty="0" smtClean="0">
                <a:solidFill>
                  <a:srgbClr val="333333"/>
                </a:solidFill>
              </a:rPr>
              <a:t>Title Area</a:t>
            </a:r>
            <a:endParaRPr lang="en-GB" altLang="en-US" sz="1100" b="1" dirty="0">
              <a:solidFill>
                <a:srgbClr val="333333"/>
              </a:solidFill>
            </a:endParaRPr>
          </a:p>
        </p:txBody>
      </p:sp>
      <p:sp>
        <p:nvSpPr>
          <p:cNvPr id="45" name="Right Bracket 44"/>
          <p:cNvSpPr/>
          <p:nvPr/>
        </p:nvSpPr>
        <p:spPr>
          <a:xfrm flipH="1">
            <a:off x="-325024" y="10360024"/>
            <a:ext cx="201198" cy="358775"/>
          </a:xfrm>
          <a:prstGeom prst="rightBracket">
            <a:avLst>
              <a:gd name="adj" fmla="val 0"/>
            </a:avLst>
          </a:prstGeom>
          <a:ln>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6" name="Rectangle 113"/>
          <p:cNvSpPr>
            <a:spLocks noChangeArrowheads="1"/>
          </p:cNvSpPr>
          <p:nvPr/>
        </p:nvSpPr>
        <p:spPr bwMode="gray">
          <a:xfrm rot="16200000">
            <a:off x="-985632" y="10353802"/>
            <a:ext cx="1018285" cy="30059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noAutofit/>
          </a:bodyPr>
          <a:lstStyle/>
          <a:p>
            <a:pPr algn="ctr">
              <a:lnSpc>
                <a:spcPct val="90000"/>
              </a:lnSpc>
              <a:spcBef>
                <a:spcPct val="20000"/>
              </a:spcBef>
              <a:spcAft>
                <a:spcPct val="20000"/>
              </a:spcAft>
            </a:pPr>
            <a:r>
              <a:rPr lang="en-GB" altLang="en-US" sz="1100" b="1" dirty="0" smtClean="0">
                <a:solidFill>
                  <a:srgbClr val="333333"/>
                </a:solidFill>
              </a:rPr>
              <a:t>Edit in slide master</a:t>
            </a:r>
            <a:endParaRPr lang="en-GB" altLang="en-US" sz="1100" b="1" dirty="0">
              <a:solidFill>
                <a:srgbClr val="333333"/>
              </a:solidFill>
            </a:endParaRPr>
          </a:p>
        </p:txBody>
      </p:sp>
      <p:pic>
        <p:nvPicPr>
          <p:cNvPr id="1026" name="Picture 2" descr="\\ad.ing.net\WPS\GB\P\GD\000574\James Smith\Infographics\Icons\Filled in\png (RGB)\Social_Media\Social_Media_Twitter_32x32_RGB.png">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5287" y="10267317"/>
            <a:ext cx="332097" cy="332096"/>
          </a:xfrm>
          <a:prstGeom prst="rect">
            <a:avLst/>
          </a:prstGeom>
          <a:noFill/>
          <a:extLst>
            <a:ext uri="{909E8E84-426E-40DD-AFC4-6F175D3DCCD1}">
              <a14:hiddenFill xmlns:a14="http://schemas.microsoft.com/office/drawing/2010/main">
                <a:solidFill>
                  <a:srgbClr val="FFFFFF"/>
                </a:solidFill>
              </a14:hiddenFill>
            </a:ext>
          </a:extLst>
        </p:spPr>
      </p:pic>
      <p:sp>
        <p:nvSpPr>
          <p:cNvPr id="55" name="Rounded Rectangle 54"/>
          <p:cNvSpPr/>
          <p:nvPr/>
        </p:nvSpPr>
        <p:spPr>
          <a:xfrm>
            <a:off x="5387339" y="216296"/>
            <a:ext cx="2426795" cy="626402"/>
          </a:xfrm>
          <a:prstGeom prst="roundRect">
            <a:avLst>
              <a:gd name="adj" fmla="val 11973"/>
            </a:avLst>
          </a:prstGeom>
          <a:solidFill>
            <a:srgbClr val="FF6200"/>
          </a:solidFill>
          <a:ln w="6350">
            <a:solidFill>
              <a:srgbClr val="FF62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algn="ctr">
              <a:lnSpc>
                <a:spcPct val="90000"/>
              </a:lnSpc>
            </a:pPr>
            <a:endParaRPr lang="en-GB" sz="1600" smtClean="0"/>
          </a:p>
        </p:txBody>
      </p:sp>
      <p:sp>
        <p:nvSpPr>
          <p:cNvPr id="56" name="TextBox 55"/>
          <p:cNvSpPr txBox="1"/>
          <p:nvPr/>
        </p:nvSpPr>
        <p:spPr>
          <a:xfrm>
            <a:off x="4953000" y="244048"/>
            <a:ext cx="2373188" cy="380480"/>
          </a:xfrm>
          <a:prstGeom prst="rect">
            <a:avLst/>
          </a:prstGeom>
          <a:noFill/>
        </p:spPr>
        <p:txBody>
          <a:bodyPr wrap="square" lIns="36000" tIns="36000" rIns="36000" bIns="36000" rtlCol="0">
            <a:spAutoFit/>
          </a:bodyPr>
          <a:lstStyle/>
          <a:p>
            <a:pPr algn="r"/>
            <a:r>
              <a:rPr lang="en-GB" dirty="0" smtClean="0">
                <a:solidFill>
                  <a:schemeClr val="bg1"/>
                </a:solidFill>
              </a:rPr>
              <a:t>ECB Crib Sheet</a:t>
            </a:r>
          </a:p>
        </p:txBody>
      </p:sp>
      <p:sp>
        <p:nvSpPr>
          <p:cNvPr id="57" name="TextBox 56"/>
          <p:cNvSpPr txBox="1"/>
          <p:nvPr/>
        </p:nvSpPr>
        <p:spPr>
          <a:xfrm>
            <a:off x="5677940" y="533448"/>
            <a:ext cx="1648248" cy="257369"/>
          </a:xfrm>
          <a:prstGeom prst="rect">
            <a:avLst/>
          </a:prstGeom>
          <a:noFill/>
        </p:spPr>
        <p:txBody>
          <a:bodyPr wrap="square" lIns="36000" tIns="36000" rIns="36000" bIns="36000" rtlCol="0">
            <a:spAutoFit/>
          </a:bodyPr>
          <a:lstStyle/>
          <a:p>
            <a:pPr algn="r"/>
            <a:r>
              <a:rPr lang="en-GB" sz="1200" dirty="0" smtClean="0">
                <a:solidFill>
                  <a:schemeClr val="bg1"/>
                </a:solidFill>
              </a:rPr>
              <a:t>23 January 2018</a:t>
            </a:r>
          </a:p>
        </p:txBody>
      </p:sp>
    </p:spTree>
    <p:extLst>
      <p:ext uri="{BB962C8B-B14F-4D97-AF65-F5344CB8AC3E}">
        <p14:creationId xmlns:p14="http://schemas.microsoft.com/office/powerpoint/2010/main" val="2242560716"/>
      </p:ext>
    </p:extLst>
  </p:cSld>
  <p:clrMap bg1="lt1" tx1="dk1" bg2="lt2" tx2="dk2" accent1="accent1" accent2="accent2" accent3="accent3" accent4="accent4" accent5="accent5" accent6="accent6" hlink="hlink" folHlink="folHlink"/>
  <p:sldLayoutIdLst>
    <p:sldLayoutId id="2147483729" r:id="rId1"/>
    <p:sldLayoutId id="2147483731" r:id="rId2"/>
  </p:sldLayoutIdLst>
  <p:timing>
    <p:tnLst>
      <p:par>
        <p:cTn id="1" dur="indefinite" restart="never" nodeType="tmRoot"/>
      </p:par>
    </p:tnLst>
  </p:timing>
  <p:hf hdr="0" ftr="0"/>
  <p:txStyles>
    <p:titleStyle>
      <a:lvl1pPr algn="l" defTabSz="995690" rtl="0" eaLnBrk="1" latinLnBrk="0" hangingPunct="1">
        <a:lnSpc>
          <a:spcPts val="3049"/>
        </a:lnSpc>
        <a:spcBef>
          <a:spcPct val="0"/>
        </a:spcBef>
        <a:buNone/>
        <a:defRPr sz="3000" b="1" kern="1200" baseline="0">
          <a:solidFill>
            <a:schemeClr val="tx2"/>
          </a:solidFill>
          <a:latin typeface="+mj-lt"/>
          <a:ea typeface="+mj-ea"/>
          <a:cs typeface="ING Me" pitchFamily="2" charset="0"/>
        </a:defRPr>
      </a:lvl1pPr>
    </p:titleStyle>
    <p:bodyStyle>
      <a:lvl1pPr marL="0" indent="0" algn="l" defTabSz="995690" rtl="0" eaLnBrk="1" latinLnBrk="0" hangingPunct="1">
        <a:lnSpc>
          <a:spcPts val="2613"/>
        </a:lnSpc>
        <a:spcBef>
          <a:spcPts val="0"/>
        </a:spcBef>
        <a:spcAft>
          <a:spcPts val="0"/>
        </a:spcAft>
        <a:buFont typeface="Arial" panose="020B0604020202020204" pitchFamily="34" charset="0"/>
        <a:buNone/>
        <a:defRPr sz="2200" b="0" kern="1200" baseline="0">
          <a:solidFill>
            <a:schemeClr val="tx1"/>
          </a:solidFill>
          <a:latin typeface="+mn-lt"/>
          <a:ea typeface="+mn-ea"/>
          <a:cs typeface="ING Me" pitchFamily="2" charset="0"/>
        </a:defRPr>
      </a:lvl1pPr>
      <a:lvl2pPr marL="0" indent="0" algn="l" defTabSz="995690" rtl="0" eaLnBrk="1" latinLnBrk="0" hangingPunct="1">
        <a:lnSpc>
          <a:spcPts val="2613"/>
        </a:lnSpc>
        <a:spcBef>
          <a:spcPts val="0"/>
        </a:spcBef>
        <a:spcAft>
          <a:spcPts val="0"/>
        </a:spcAft>
        <a:buFont typeface="Arial" panose="020B0604020202020204" pitchFamily="34" charset="0"/>
        <a:buNone/>
        <a:defRPr sz="2200" kern="1200" baseline="0">
          <a:solidFill>
            <a:schemeClr val="tx1"/>
          </a:solidFill>
          <a:latin typeface="+mn-lt"/>
          <a:ea typeface="+mn-ea"/>
          <a:cs typeface="ING Me" pitchFamily="2" charset="0"/>
        </a:defRPr>
      </a:lvl2pPr>
      <a:lvl3pPr marL="290410" indent="-290410" algn="l" defTabSz="995690" rtl="0" eaLnBrk="1" latinLnBrk="0" hangingPunct="1">
        <a:lnSpc>
          <a:spcPts val="2613"/>
        </a:lnSpc>
        <a:spcBef>
          <a:spcPts val="0"/>
        </a:spcBef>
        <a:spcAft>
          <a:spcPts val="0"/>
        </a:spcAft>
        <a:buClr>
          <a:schemeClr val="tx2"/>
        </a:buClr>
        <a:buFont typeface="ING Me" pitchFamily="2" charset="0"/>
        <a:buChar char="•"/>
        <a:defRPr sz="2200" kern="1200" baseline="0">
          <a:solidFill>
            <a:schemeClr val="tx1"/>
          </a:solidFill>
          <a:latin typeface="+mn-lt"/>
          <a:ea typeface="+mn-ea"/>
          <a:cs typeface="ING Me" pitchFamily="2" charset="0"/>
        </a:defRPr>
      </a:lvl3pPr>
      <a:lvl4pPr marL="558348" indent="-283495" algn="l" defTabSz="995690" rtl="0" eaLnBrk="1" latinLnBrk="0" hangingPunct="1">
        <a:lnSpc>
          <a:spcPts val="2613"/>
        </a:lnSpc>
        <a:spcBef>
          <a:spcPts val="0"/>
        </a:spcBef>
        <a:spcAft>
          <a:spcPts val="0"/>
        </a:spcAft>
        <a:buClr>
          <a:schemeClr val="bg2"/>
        </a:buClr>
        <a:buFont typeface="ING Me" pitchFamily="2" charset="0"/>
        <a:buChar char="•"/>
        <a:defRPr sz="2200" kern="1200" baseline="0">
          <a:solidFill>
            <a:schemeClr val="tx1"/>
          </a:solidFill>
          <a:latin typeface="+mn-lt"/>
          <a:ea typeface="+mn-ea"/>
          <a:cs typeface="ING Me" pitchFamily="2" charset="0"/>
        </a:defRPr>
      </a:lvl4pPr>
      <a:lvl5pPr marL="829742" indent="-274853" algn="l" defTabSz="995690" rtl="0" eaLnBrk="1" latinLnBrk="0" hangingPunct="1">
        <a:lnSpc>
          <a:spcPts val="2613"/>
        </a:lnSpc>
        <a:spcBef>
          <a:spcPts val="0"/>
        </a:spcBef>
        <a:spcAft>
          <a:spcPts val="0"/>
        </a:spcAft>
        <a:buClr>
          <a:schemeClr val="accent3"/>
        </a:buClr>
        <a:buFont typeface="ING Me" pitchFamily="2" charset="0"/>
        <a:buChar char="•"/>
        <a:defRPr sz="2200" kern="1200" baseline="0">
          <a:solidFill>
            <a:schemeClr val="tx1"/>
          </a:solidFill>
          <a:latin typeface="+mn-lt"/>
          <a:ea typeface="+mn-ea"/>
          <a:cs typeface="ING Me" pitchFamily="2" charset="0"/>
        </a:defRPr>
      </a:lvl5pPr>
      <a:lvl6pPr marL="2738148" indent="-248923" algn="l" defTabSz="995690" rtl="0" eaLnBrk="1" latinLnBrk="0" hangingPunct="1">
        <a:lnSpc>
          <a:spcPct val="90000"/>
        </a:lnSpc>
        <a:spcBef>
          <a:spcPts val="544"/>
        </a:spcBef>
        <a:buFont typeface="Arial" panose="020B0604020202020204" pitchFamily="34" charset="0"/>
        <a:buChar char="•"/>
        <a:defRPr sz="2000" kern="1200">
          <a:solidFill>
            <a:schemeClr val="tx1"/>
          </a:solidFill>
          <a:latin typeface="+mn-lt"/>
          <a:ea typeface="+mn-ea"/>
          <a:cs typeface="+mn-cs"/>
        </a:defRPr>
      </a:lvl6pPr>
      <a:lvl7pPr marL="3235993" indent="-248923" algn="l" defTabSz="995690" rtl="0" eaLnBrk="1" latinLnBrk="0" hangingPunct="1">
        <a:lnSpc>
          <a:spcPct val="90000"/>
        </a:lnSpc>
        <a:spcBef>
          <a:spcPts val="544"/>
        </a:spcBef>
        <a:buFont typeface="Arial" panose="020B0604020202020204" pitchFamily="34" charset="0"/>
        <a:buChar char="•"/>
        <a:defRPr sz="2000" kern="1200">
          <a:solidFill>
            <a:schemeClr val="tx1"/>
          </a:solidFill>
          <a:latin typeface="+mn-lt"/>
          <a:ea typeface="+mn-ea"/>
          <a:cs typeface="+mn-cs"/>
        </a:defRPr>
      </a:lvl7pPr>
      <a:lvl8pPr marL="3733838" indent="-248923" algn="l" defTabSz="995690" rtl="0" eaLnBrk="1" latinLnBrk="0" hangingPunct="1">
        <a:lnSpc>
          <a:spcPct val="90000"/>
        </a:lnSpc>
        <a:spcBef>
          <a:spcPts val="544"/>
        </a:spcBef>
        <a:buFont typeface="Arial" panose="020B0604020202020204" pitchFamily="34" charset="0"/>
        <a:buChar char="•"/>
        <a:defRPr sz="2000" kern="1200">
          <a:solidFill>
            <a:schemeClr val="tx1"/>
          </a:solidFill>
          <a:latin typeface="+mn-lt"/>
          <a:ea typeface="+mn-ea"/>
          <a:cs typeface="+mn-cs"/>
        </a:defRPr>
      </a:lvl8pPr>
      <a:lvl9pPr marL="4231683" indent="-248923" algn="l" defTabSz="995690" rtl="0" eaLnBrk="1" latinLnBrk="0" hangingPunct="1">
        <a:lnSpc>
          <a:spcPct val="90000"/>
        </a:lnSpc>
        <a:spcBef>
          <a:spcPts val="544"/>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721" userDrawn="1">
          <p15:clr>
            <a:srgbClr val="F26B43"/>
          </p15:clr>
        </p15:guide>
        <p15:guide id="6" pos="7140" userDrawn="1">
          <p15:clr>
            <a:srgbClr val="F26B43"/>
          </p15:clr>
        </p15:guide>
        <p15:guide id="8" pos="528" userDrawn="1">
          <p15:clr>
            <a:srgbClr val="F26B43"/>
          </p15:clr>
        </p15:guide>
        <p15:guide id="9" orient="horz" pos="173" userDrawn="1">
          <p15:clr>
            <a:srgbClr val="F26B43"/>
          </p15:clr>
        </p15:guide>
        <p15:guide id="10" orient="horz" pos="4008" userDrawn="1">
          <p15:clr>
            <a:srgbClr val="F26B43"/>
          </p15:clr>
        </p15:guide>
        <p15:guide id="11" orient="horz" pos="3906" userDrawn="1">
          <p15:clr>
            <a:srgbClr val="F26B43"/>
          </p15:clr>
        </p15:guide>
        <p15:guide id="12" orient="horz" pos="800" userDrawn="1">
          <p15:clr>
            <a:srgbClr val="F26B43"/>
          </p15:clr>
        </p15:guide>
        <p15:guide id="13" pos="7491" userDrawn="1">
          <p15:clr>
            <a:srgbClr val="F26B43"/>
          </p15:clr>
        </p15:guide>
        <p15:guide id="14" pos="437" userDrawn="1">
          <p15:clr>
            <a:srgbClr val="F26B43"/>
          </p15:clr>
        </p15:guide>
        <p15:guide id="15" pos="3834" userDrawn="1">
          <p15:clr>
            <a:srgbClr val="F26B43"/>
          </p15:clr>
        </p15:guide>
        <p15:guide id="16" orient="horz" pos="2358" userDrawn="1">
          <p15:clr>
            <a:srgbClr val="F26B43"/>
          </p15:clr>
        </p15:guide>
        <p15:guide id="17" pos="739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0"/>
          <p:cNvSpPr txBox="1"/>
          <p:nvPr/>
        </p:nvSpPr>
        <p:spPr>
          <a:xfrm>
            <a:off x="206913" y="1282571"/>
            <a:ext cx="7191515" cy="1246495"/>
          </a:xfrm>
          <a:prstGeom prst="rect">
            <a:avLst/>
          </a:prstGeom>
          <a:noFill/>
        </p:spPr>
        <p:txBody>
          <a:bodyPr wrap="square" lIns="0" tIns="0" rIns="0" bIns="0" numCol="2" spcCol="180000" rtlCol="0">
            <a:spAutoFit/>
          </a:bodyPr>
          <a:lstStyle>
            <a:defPPr>
              <a:defRPr lang="en-US"/>
            </a:defPPr>
            <a:lvl1pPr>
              <a:defRPr sz="1400">
                <a:solidFill>
                  <a:schemeClr val="tx2"/>
                </a:solidFill>
              </a:defRPr>
            </a:lvl1pPr>
          </a:lstStyle>
          <a:p>
            <a:r>
              <a:rPr lang="en-GB" sz="900" dirty="0" smtClean="0">
                <a:solidFill>
                  <a:schemeClr val="tx1"/>
                </a:solidFill>
              </a:rPr>
              <a:t>We </a:t>
            </a:r>
            <a:r>
              <a:rPr lang="en-GB" sz="900" dirty="0">
                <a:solidFill>
                  <a:schemeClr val="tx1"/>
                </a:solidFill>
              </a:rPr>
              <a:t>expect </a:t>
            </a:r>
            <a:r>
              <a:rPr lang="en-GB" sz="900" dirty="0" smtClean="0">
                <a:solidFill>
                  <a:schemeClr val="tx1"/>
                </a:solidFill>
              </a:rPr>
              <a:t>President Draghi </a:t>
            </a:r>
            <a:r>
              <a:rPr lang="en-GB" sz="900" dirty="0">
                <a:solidFill>
                  <a:schemeClr val="tx1"/>
                </a:solidFill>
              </a:rPr>
              <a:t>to convey a rather dovish </a:t>
            </a:r>
            <a:r>
              <a:rPr lang="en-GB" sz="900" dirty="0" smtClean="0">
                <a:solidFill>
                  <a:schemeClr val="tx1"/>
                </a:solidFill>
              </a:rPr>
              <a:t>message and </a:t>
            </a:r>
            <a:r>
              <a:rPr lang="en-GB" sz="900" b="1" dirty="0" smtClean="0">
                <a:solidFill>
                  <a:schemeClr val="tx1"/>
                </a:solidFill>
              </a:rPr>
              <a:t>tame </a:t>
            </a:r>
            <a:r>
              <a:rPr lang="en-GB" sz="900" b="1" dirty="0" smtClean="0">
                <a:solidFill>
                  <a:schemeClr val="tx1"/>
                </a:solidFill>
              </a:rPr>
              <a:t>the market’s </a:t>
            </a:r>
            <a:r>
              <a:rPr lang="en-GB" sz="900" b="1" dirty="0" smtClean="0">
                <a:solidFill>
                  <a:schemeClr val="tx1"/>
                </a:solidFill>
              </a:rPr>
              <a:t>hawkish fantasies </a:t>
            </a:r>
            <a:r>
              <a:rPr lang="en-GB" sz="900" dirty="0" smtClean="0">
                <a:solidFill>
                  <a:schemeClr val="tx1"/>
                </a:solidFill>
              </a:rPr>
              <a:t>(at least for now). The President is likely to point </a:t>
            </a:r>
            <a:r>
              <a:rPr lang="en-GB" sz="900" dirty="0" smtClean="0">
                <a:solidFill>
                  <a:schemeClr val="tx1"/>
                </a:solidFill>
              </a:rPr>
              <a:t>at still </a:t>
            </a:r>
            <a:r>
              <a:rPr lang="en-GB" sz="900" dirty="0">
                <a:solidFill>
                  <a:schemeClr val="tx1"/>
                </a:solidFill>
              </a:rPr>
              <a:t>weak inflationary </a:t>
            </a:r>
            <a:r>
              <a:rPr lang="en-GB" sz="900" dirty="0" smtClean="0">
                <a:solidFill>
                  <a:schemeClr val="tx1"/>
                </a:solidFill>
              </a:rPr>
              <a:t>pressure, </a:t>
            </a:r>
            <a:r>
              <a:rPr lang="en-GB" sz="900" dirty="0" smtClean="0">
                <a:solidFill>
                  <a:schemeClr val="tx1"/>
                </a:solidFill>
              </a:rPr>
              <a:t>emphasising </a:t>
            </a:r>
            <a:r>
              <a:rPr lang="en-GB" sz="900" dirty="0">
                <a:solidFill>
                  <a:schemeClr val="tx1"/>
                </a:solidFill>
              </a:rPr>
              <a:t>the disinflationary impact from a stronger euro. </a:t>
            </a:r>
            <a:r>
              <a:rPr lang="en-GB" sz="900" dirty="0" smtClean="0">
                <a:solidFill>
                  <a:schemeClr val="tx1"/>
                </a:solidFill>
              </a:rPr>
              <a:t>Indeed</a:t>
            </a:r>
            <a:r>
              <a:rPr lang="en-GB" sz="900" dirty="0">
                <a:solidFill>
                  <a:schemeClr val="tx1"/>
                </a:solidFill>
              </a:rPr>
              <a:t>, every </a:t>
            </a:r>
            <a:r>
              <a:rPr lang="en-GB" sz="900" dirty="0" smtClean="0">
                <a:solidFill>
                  <a:schemeClr val="tx1"/>
                </a:solidFill>
              </a:rPr>
              <a:t>time </a:t>
            </a:r>
            <a:r>
              <a:rPr lang="en-GB" sz="900" dirty="0">
                <a:solidFill>
                  <a:schemeClr val="tx1"/>
                </a:solidFill>
              </a:rPr>
              <a:t>hawkish comments dominate the ECB debate, the euro appreciates and immediately provides ammunition for the ECB </a:t>
            </a:r>
            <a:r>
              <a:rPr lang="en-GB" sz="900" dirty="0" smtClean="0">
                <a:solidFill>
                  <a:schemeClr val="tx1"/>
                </a:solidFill>
              </a:rPr>
              <a:t>doves.</a:t>
            </a:r>
            <a:endParaRPr lang="en-GB" sz="900" dirty="0">
              <a:solidFill>
                <a:schemeClr val="tx1"/>
              </a:solidFill>
            </a:endParaRPr>
          </a:p>
          <a:p>
            <a:r>
              <a:rPr lang="en-GB" sz="900" u="sng" dirty="0" smtClean="0">
                <a:solidFill>
                  <a:schemeClr val="tx1"/>
                </a:solidFill>
              </a:rPr>
              <a:t>The key thing to watch</a:t>
            </a:r>
            <a:r>
              <a:rPr lang="en-GB" sz="900" dirty="0" smtClean="0">
                <a:solidFill>
                  <a:schemeClr val="tx1"/>
                </a:solidFill>
              </a:rPr>
              <a:t>: </a:t>
            </a:r>
            <a:r>
              <a:rPr lang="en-GB" sz="900" b="1" dirty="0" smtClean="0">
                <a:solidFill>
                  <a:schemeClr val="tx1"/>
                </a:solidFill>
              </a:rPr>
              <a:t>Whether </a:t>
            </a:r>
            <a:r>
              <a:rPr lang="en-GB" sz="900" b="1" dirty="0">
                <a:solidFill>
                  <a:schemeClr val="tx1"/>
                </a:solidFill>
              </a:rPr>
              <a:t>Draghi confirms the October statement that there will be no sudden end to QE</a:t>
            </a:r>
            <a:r>
              <a:rPr lang="en-GB" sz="900" dirty="0">
                <a:solidFill>
                  <a:schemeClr val="tx1"/>
                </a:solidFill>
              </a:rPr>
              <a:t>. </a:t>
            </a:r>
            <a:r>
              <a:rPr lang="en-GB" sz="900" dirty="0" smtClean="0">
                <a:solidFill>
                  <a:schemeClr val="tx1"/>
                </a:solidFill>
              </a:rPr>
              <a:t>	              We </a:t>
            </a:r>
            <a:r>
              <a:rPr lang="en-GB" sz="900" dirty="0">
                <a:solidFill>
                  <a:schemeClr val="tx1"/>
                </a:solidFill>
              </a:rPr>
              <a:t>expect him to do so as this would be the only </a:t>
            </a:r>
            <a:r>
              <a:rPr lang="en-GB" sz="900" dirty="0" smtClean="0">
                <a:solidFill>
                  <a:schemeClr val="tx1"/>
                </a:solidFill>
              </a:rPr>
              <a:t>way </a:t>
            </a:r>
            <a:r>
              <a:rPr lang="en-GB" sz="900" dirty="0">
                <a:solidFill>
                  <a:schemeClr val="tx1"/>
                </a:solidFill>
              </a:rPr>
              <a:t>– at least </a:t>
            </a:r>
            <a:r>
              <a:rPr lang="en-GB" sz="900" dirty="0" smtClean="0">
                <a:solidFill>
                  <a:schemeClr val="tx1"/>
                </a:solidFill>
              </a:rPr>
              <a:t>temporarily – to </a:t>
            </a:r>
            <a:r>
              <a:rPr lang="en-GB" sz="900" b="1" dirty="0" smtClean="0">
                <a:solidFill>
                  <a:schemeClr val="tx1"/>
                </a:solidFill>
              </a:rPr>
              <a:t>get </a:t>
            </a:r>
            <a:r>
              <a:rPr lang="en-GB" sz="900" b="1" dirty="0">
                <a:solidFill>
                  <a:schemeClr val="tx1"/>
                </a:solidFill>
              </a:rPr>
              <a:t>the genie back in the bottle</a:t>
            </a:r>
            <a:r>
              <a:rPr lang="en-GB" sz="900" dirty="0">
                <a:solidFill>
                  <a:schemeClr val="tx1"/>
                </a:solidFill>
              </a:rPr>
              <a:t>. It would also show Draghi’s magic of how to guide financial markets with very few words and without any </a:t>
            </a:r>
            <a:r>
              <a:rPr lang="en-GB" sz="900" dirty="0" smtClean="0">
                <a:solidFill>
                  <a:schemeClr val="tx1"/>
                </a:solidFill>
              </a:rPr>
              <a:t>action.</a:t>
            </a:r>
            <a:endParaRPr lang="en-GB" sz="900" dirty="0">
              <a:solidFill>
                <a:schemeClr val="tx1"/>
              </a:solidFill>
            </a:endParaRPr>
          </a:p>
          <a:p>
            <a:endParaRPr lang="en-GB" sz="900" dirty="0">
              <a:solidFill>
                <a:schemeClr val="tx1"/>
              </a:solidFill>
            </a:endParaRPr>
          </a:p>
          <a:p>
            <a:r>
              <a:rPr lang="en-GB" sz="900" dirty="0">
                <a:solidFill>
                  <a:schemeClr val="tx1"/>
                </a:solidFill>
              </a:rPr>
              <a:t>Interestingly, the ECB has picked up the narrative from Draghi’s Sintra speech and is more and </a:t>
            </a:r>
            <a:r>
              <a:rPr lang="en-GB" sz="900" b="1" dirty="0">
                <a:solidFill>
                  <a:schemeClr val="tx1"/>
                </a:solidFill>
              </a:rPr>
              <a:t>more focusing on growth, considering inflation only as a derivative of growth developments</a:t>
            </a:r>
            <a:r>
              <a:rPr lang="en-GB" sz="900" dirty="0">
                <a:solidFill>
                  <a:schemeClr val="tx1"/>
                </a:solidFill>
              </a:rPr>
              <a:t>.</a:t>
            </a:r>
          </a:p>
        </p:txBody>
      </p:sp>
      <p:sp>
        <p:nvSpPr>
          <p:cNvPr id="15" name="TextBox 14"/>
          <p:cNvSpPr txBox="1"/>
          <p:nvPr/>
        </p:nvSpPr>
        <p:spPr>
          <a:xfrm>
            <a:off x="204509" y="935688"/>
            <a:ext cx="7131390" cy="288147"/>
          </a:xfrm>
          <a:prstGeom prst="rect">
            <a:avLst/>
          </a:prstGeom>
          <a:noFill/>
        </p:spPr>
        <p:txBody>
          <a:bodyPr wrap="square" lIns="0" tIns="36000" rIns="36000" bIns="36000" rtlCol="0">
            <a:spAutoFit/>
          </a:bodyPr>
          <a:lstStyle>
            <a:defPPr>
              <a:defRPr lang="en-US"/>
            </a:defPPr>
            <a:lvl1pPr>
              <a:defRPr sz="1400">
                <a:solidFill>
                  <a:schemeClr val="tx2"/>
                </a:solidFill>
              </a:defRPr>
            </a:lvl1pPr>
          </a:lstStyle>
          <a:p>
            <a:r>
              <a:rPr lang="en-GB" b="1" dirty="0" smtClean="0"/>
              <a:t>The ECB’s Dashboard: </a:t>
            </a:r>
            <a:r>
              <a:rPr lang="en-GB" dirty="0" smtClean="0"/>
              <a:t>Taming the hawks</a:t>
            </a:r>
            <a:endParaRPr lang="en-GB" b="1" dirty="0"/>
          </a:p>
        </p:txBody>
      </p:sp>
      <p:sp>
        <p:nvSpPr>
          <p:cNvPr id="33" name="Rounded Rectangle 32"/>
          <p:cNvSpPr/>
          <p:nvPr/>
        </p:nvSpPr>
        <p:spPr>
          <a:xfrm>
            <a:off x="1220934" y="7131230"/>
            <a:ext cx="721676" cy="195695"/>
          </a:xfrm>
          <a:prstGeom prst="round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b" anchorCtr="0" forceAA="0" compatLnSpc="1">
            <a:prstTxWarp prst="textNoShape">
              <a:avLst/>
            </a:prstTxWarp>
            <a:noAutofit/>
          </a:bodyPr>
          <a:lstStyle/>
          <a:p>
            <a:pPr algn="ctr">
              <a:lnSpc>
                <a:spcPct val="90000"/>
              </a:lnSpc>
            </a:pPr>
            <a:r>
              <a:rPr lang="en-GB" sz="900" b="1" dirty="0" smtClean="0">
                <a:solidFill>
                  <a:schemeClr val="tx1"/>
                </a:solidFill>
              </a:rPr>
              <a:t>Inflation</a:t>
            </a:r>
          </a:p>
          <a:p>
            <a:pPr algn="ctr">
              <a:lnSpc>
                <a:spcPct val="90000"/>
              </a:lnSpc>
            </a:pPr>
            <a:r>
              <a:rPr lang="en-GB" sz="900" b="1" dirty="0" smtClean="0">
                <a:solidFill>
                  <a:schemeClr val="tx1"/>
                </a:solidFill>
              </a:rPr>
              <a:t>outlook</a:t>
            </a:r>
            <a:endParaRPr lang="en-GB" sz="900" b="1" dirty="0">
              <a:solidFill>
                <a:schemeClr val="tx1"/>
              </a:solidFill>
            </a:endParaRPr>
          </a:p>
        </p:txBody>
      </p:sp>
      <p:sp>
        <p:nvSpPr>
          <p:cNvPr id="34" name="Rounded Rectangle 33"/>
          <p:cNvSpPr/>
          <p:nvPr/>
        </p:nvSpPr>
        <p:spPr>
          <a:xfrm>
            <a:off x="1035827" y="7453141"/>
            <a:ext cx="1080000" cy="404091"/>
          </a:xfrm>
          <a:prstGeom prst="roundRect">
            <a:avLst>
              <a:gd name="adj" fmla="val 13721"/>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lnSpc>
                <a:spcPct val="90000"/>
              </a:lnSpc>
            </a:pPr>
            <a:r>
              <a:rPr lang="en-US" sz="900" dirty="0" smtClean="0">
                <a:solidFill>
                  <a:schemeClr val="tx2"/>
                </a:solidFill>
              </a:rPr>
              <a:t>“Underlying inflation is expected to rise gradually”</a:t>
            </a:r>
            <a:endParaRPr lang="en-GB" sz="900" dirty="0">
              <a:solidFill>
                <a:schemeClr val="tx2"/>
              </a:solidFill>
            </a:endParaRPr>
          </a:p>
        </p:txBody>
      </p:sp>
      <p:sp>
        <p:nvSpPr>
          <p:cNvPr id="35" name="Rounded Rectangle 34"/>
          <p:cNvSpPr/>
          <p:nvPr/>
        </p:nvSpPr>
        <p:spPr>
          <a:xfrm>
            <a:off x="2343016" y="7131230"/>
            <a:ext cx="721676" cy="195695"/>
          </a:xfrm>
          <a:prstGeom prst="round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b" anchorCtr="0" forceAA="0" compatLnSpc="1">
            <a:prstTxWarp prst="textNoShape">
              <a:avLst/>
            </a:prstTxWarp>
            <a:noAutofit/>
          </a:bodyPr>
          <a:lstStyle/>
          <a:p>
            <a:pPr algn="ctr">
              <a:lnSpc>
                <a:spcPct val="90000"/>
              </a:lnSpc>
            </a:pPr>
            <a:r>
              <a:rPr lang="en-GB" sz="900" b="1" dirty="0" smtClean="0">
                <a:solidFill>
                  <a:schemeClr val="tx1"/>
                </a:solidFill>
              </a:rPr>
              <a:t>Growth outlook</a:t>
            </a:r>
            <a:endParaRPr lang="en-GB" sz="900" b="1" dirty="0">
              <a:solidFill>
                <a:schemeClr val="tx1"/>
              </a:solidFill>
            </a:endParaRPr>
          </a:p>
        </p:txBody>
      </p:sp>
      <p:sp>
        <p:nvSpPr>
          <p:cNvPr id="36" name="Rounded Rectangle 35"/>
          <p:cNvSpPr/>
          <p:nvPr/>
        </p:nvSpPr>
        <p:spPr>
          <a:xfrm>
            <a:off x="2185321" y="7453141"/>
            <a:ext cx="1070078" cy="404091"/>
          </a:xfrm>
          <a:prstGeom prst="roundRect">
            <a:avLst>
              <a:gd name="adj" fmla="val 13721"/>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lnSpc>
                <a:spcPct val="90000"/>
              </a:lnSpc>
            </a:pPr>
            <a:r>
              <a:rPr lang="en-GB" sz="900" dirty="0">
                <a:solidFill>
                  <a:schemeClr val="tx2"/>
                </a:solidFill>
              </a:rPr>
              <a:t>“The risks… to growth outlook are  </a:t>
            </a:r>
            <a:r>
              <a:rPr lang="en-GB" sz="900" dirty="0" smtClean="0">
                <a:solidFill>
                  <a:schemeClr val="tx2"/>
                </a:solidFill>
              </a:rPr>
              <a:t>broadly </a:t>
            </a:r>
            <a:r>
              <a:rPr lang="en-GB" sz="900" dirty="0">
                <a:solidFill>
                  <a:schemeClr val="tx2"/>
                </a:solidFill>
              </a:rPr>
              <a:t>balanced”</a:t>
            </a:r>
          </a:p>
        </p:txBody>
      </p:sp>
      <p:sp>
        <p:nvSpPr>
          <p:cNvPr id="37" name="Rounded Rectangle 36"/>
          <p:cNvSpPr/>
          <p:nvPr/>
        </p:nvSpPr>
        <p:spPr>
          <a:xfrm>
            <a:off x="3465098" y="7131230"/>
            <a:ext cx="721676" cy="195695"/>
          </a:xfrm>
          <a:prstGeom prst="round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b" anchorCtr="0" forceAA="0" compatLnSpc="1">
            <a:prstTxWarp prst="textNoShape">
              <a:avLst/>
            </a:prstTxWarp>
            <a:noAutofit/>
          </a:bodyPr>
          <a:lstStyle/>
          <a:p>
            <a:pPr algn="ctr">
              <a:lnSpc>
                <a:spcPct val="90000"/>
              </a:lnSpc>
            </a:pPr>
            <a:r>
              <a:rPr lang="en-GB" sz="900" b="1" dirty="0" smtClean="0">
                <a:solidFill>
                  <a:schemeClr val="tx1"/>
                </a:solidFill>
              </a:rPr>
              <a:t>Reference to the EUR level</a:t>
            </a:r>
            <a:endParaRPr lang="en-GB" sz="900" b="1" dirty="0">
              <a:solidFill>
                <a:schemeClr val="tx1"/>
              </a:solidFill>
            </a:endParaRPr>
          </a:p>
        </p:txBody>
      </p:sp>
      <p:sp>
        <p:nvSpPr>
          <p:cNvPr id="38" name="Rounded Rectangle 37"/>
          <p:cNvSpPr/>
          <p:nvPr/>
        </p:nvSpPr>
        <p:spPr>
          <a:xfrm>
            <a:off x="3286339" y="7453141"/>
            <a:ext cx="1099482" cy="404091"/>
          </a:xfrm>
          <a:prstGeom prst="roundRect">
            <a:avLst>
              <a:gd name="adj" fmla="val 13721"/>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lnSpc>
                <a:spcPct val="90000"/>
              </a:lnSpc>
            </a:pPr>
            <a:r>
              <a:rPr lang="en-US" sz="900" dirty="0" smtClean="0">
                <a:solidFill>
                  <a:schemeClr val="tx2"/>
                </a:solidFill>
              </a:rPr>
              <a:t>“Volatility in exchange rate is source of uncertainty …” </a:t>
            </a:r>
            <a:endParaRPr lang="en-GB" sz="900" dirty="0">
              <a:solidFill>
                <a:schemeClr val="tx2"/>
              </a:solidFill>
            </a:endParaRPr>
          </a:p>
        </p:txBody>
      </p:sp>
      <p:sp>
        <p:nvSpPr>
          <p:cNvPr id="39" name="Rounded Rectangle 38"/>
          <p:cNvSpPr/>
          <p:nvPr/>
        </p:nvSpPr>
        <p:spPr>
          <a:xfrm>
            <a:off x="4587180" y="7131230"/>
            <a:ext cx="721676" cy="195695"/>
          </a:xfrm>
          <a:prstGeom prst="round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b" anchorCtr="0" forceAA="0" compatLnSpc="1">
            <a:prstTxWarp prst="textNoShape">
              <a:avLst/>
            </a:prstTxWarp>
            <a:noAutofit/>
          </a:bodyPr>
          <a:lstStyle/>
          <a:p>
            <a:pPr algn="ctr">
              <a:lnSpc>
                <a:spcPct val="90000"/>
              </a:lnSpc>
            </a:pPr>
            <a:r>
              <a:rPr lang="en-GB" sz="900" b="1" i="1" dirty="0" smtClean="0">
                <a:solidFill>
                  <a:schemeClr val="tx1"/>
                </a:solidFill>
              </a:rPr>
              <a:t>QE taper </a:t>
            </a:r>
            <a:r>
              <a:rPr lang="en-GB" sz="900" b="1" dirty="0" smtClean="0">
                <a:solidFill>
                  <a:schemeClr val="tx1"/>
                </a:solidFill>
              </a:rPr>
              <a:t>guidance</a:t>
            </a:r>
            <a:endParaRPr lang="en-GB" sz="900" b="1" dirty="0">
              <a:solidFill>
                <a:schemeClr val="tx1"/>
              </a:solidFill>
            </a:endParaRPr>
          </a:p>
        </p:txBody>
      </p:sp>
      <p:sp>
        <p:nvSpPr>
          <p:cNvPr id="40" name="Rounded Rectangle 39"/>
          <p:cNvSpPr/>
          <p:nvPr/>
        </p:nvSpPr>
        <p:spPr>
          <a:xfrm>
            <a:off x="4411346" y="7457732"/>
            <a:ext cx="1146044" cy="404091"/>
          </a:xfrm>
          <a:prstGeom prst="roundRect">
            <a:avLst>
              <a:gd name="adj" fmla="val 13721"/>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lnSpc>
                <a:spcPct val="90000"/>
              </a:lnSpc>
            </a:pPr>
            <a:r>
              <a:rPr lang="en-US" sz="900" dirty="0" smtClean="0">
                <a:solidFill>
                  <a:schemeClr val="tx2"/>
                </a:solidFill>
              </a:rPr>
              <a:t>QE is “not </a:t>
            </a:r>
            <a:r>
              <a:rPr lang="en-US" sz="900" dirty="0">
                <a:solidFill>
                  <a:schemeClr val="tx2"/>
                </a:solidFill>
              </a:rPr>
              <a:t>going to stop suddenly</a:t>
            </a:r>
            <a:r>
              <a:rPr lang="en-GB" sz="900" dirty="0">
                <a:solidFill>
                  <a:schemeClr val="tx2"/>
                </a:solidFill>
              </a:rPr>
              <a:t>”</a:t>
            </a:r>
          </a:p>
        </p:txBody>
      </p:sp>
      <p:cxnSp>
        <p:nvCxnSpPr>
          <p:cNvPr id="42" name="Straight Connector 41"/>
          <p:cNvCxnSpPr/>
          <p:nvPr/>
        </p:nvCxnSpPr>
        <p:spPr>
          <a:xfrm>
            <a:off x="1060239" y="7359798"/>
            <a:ext cx="4413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5644455" y="7870929"/>
            <a:ext cx="1651607"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45" name="Rounded Rectangle 44"/>
          <p:cNvSpPr/>
          <p:nvPr/>
        </p:nvSpPr>
        <p:spPr>
          <a:xfrm>
            <a:off x="5585251" y="7635047"/>
            <a:ext cx="598545" cy="196914"/>
          </a:xfrm>
          <a:prstGeom prst="round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b" anchorCtr="0" forceAA="0" compatLnSpc="1">
            <a:prstTxWarp prst="textNoShape">
              <a:avLst/>
            </a:prstTxWarp>
            <a:noAutofit/>
          </a:bodyPr>
          <a:lstStyle/>
          <a:p>
            <a:pPr algn="ctr">
              <a:lnSpc>
                <a:spcPct val="90000"/>
              </a:lnSpc>
            </a:pPr>
            <a:r>
              <a:rPr lang="en-GB" sz="900" b="1" dirty="0" smtClean="0">
                <a:solidFill>
                  <a:schemeClr val="tx2"/>
                </a:solidFill>
              </a:rPr>
              <a:t>EUR/USD</a:t>
            </a:r>
            <a:endParaRPr lang="en-GB" sz="900" b="1" dirty="0">
              <a:solidFill>
                <a:schemeClr val="tx2"/>
              </a:solidFill>
            </a:endParaRPr>
          </a:p>
        </p:txBody>
      </p:sp>
      <p:sp>
        <p:nvSpPr>
          <p:cNvPr id="46" name="Rounded Rectangle 45"/>
          <p:cNvSpPr/>
          <p:nvPr/>
        </p:nvSpPr>
        <p:spPr>
          <a:xfrm>
            <a:off x="6175368" y="7635047"/>
            <a:ext cx="570225" cy="196914"/>
          </a:xfrm>
          <a:prstGeom prst="round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b" anchorCtr="0" forceAA="0" compatLnSpc="1">
            <a:prstTxWarp prst="textNoShape">
              <a:avLst/>
            </a:prstTxWarp>
            <a:noAutofit/>
          </a:bodyPr>
          <a:lstStyle/>
          <a:p>
            <a:pPr algn="ctr">
              <a:lnSpc>
                <a:spcPct val="90000"/>
              </a:lnSpc>
            </a:pPr>
            <a:r>
              <a:rPr lang="en-GB" sz="900" b="1" dirty="0">
                <a:solidFill>
                  <a:schemeClr val="tx2"/>
                </a:solidFill>
              </a:rPr>
              <a:t>2-year Schatz</a:t>
            </a:r>
          </a:p>
        </p:txBody>
      </p:sp>
      <p:sp>
        <p:nvSpPr>
          <p:cNvPr id="47" name="Rounded Rectangle 46"/>
          <p:cNvSpPr/>
          <p:nvPr/>
        </p:nvSpPr>
        <p:spPr>
          <a:xfrm>
            <a:off x="6766167" y="7635047"/>
            <a:ext cx="529895" cy="196914"/>
          </a:xfrm>
          <a:prstGeom prst="round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b" anchorCtr="0" forceAA="0" compatLnSpc="1">
            <a:prstTxWarp prst="textNoShape">
              <a:avLst/>
            </a:prstTxWarp>
            <a:noAutofit/>
          </a:bodyPr>
          <a:lstStyle/>
          <a:p>
            <a:pPr algn="ctr">
              <a:lnSpc>
                <a:spcPct val="90000"/>
              </a:lnSpc>
            </a:pPr>
            <a:r>
              <a:rPr lang="en-GB" sz="900" b="1" dirty="0">
                <a:solidFill>
                  <a:schemeClr val="tx2"/>
                </a:solidFill>
              </a:rPr>
              <a:t>10-year Bund</a:t>
            </a:r>
          </a:p>
        </p:txBody>
      </p:sp>
      <p:sp>
        <p:nvSpPr>
          <p:cNvPr id="49" name="Rounded Rectangle 48"/>
          <p:cNvSpPr/>
          <p:nvPr/>
        </p:nvSpPr>
        <p:spPr>
          <a:xfrm>
            <a:off x="5628072" y="7954639"/>
            <a:ext cx="529895" cy="496424"/>
          </a:xfrm>
          <a:prstGeom prst="roundRect">
            <a:avLst/>
          </a:prstGeom>
          <a:solidFill>
            <a:schemeClr val="tx2">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lnSpc>
                <a:spcPct val="90000"/>
              </a:lnSpc>
            </a:pPr>
            <a:r>
              <a:rPr lang="en-GB" sz="900" b="1" dirty="0" smtClean="0">
                <a:solidFill>
                  <a:schemeClr val="tx1"/>
                </a:solidFill>
              </a:rPr>
              <a:t>1.20</a:t>
            </a:r>
            <a:endParaRPr lang="en-GB" sz="900" b="1" dirty="0">
              <a:solidFill>
                <a:schemeClr val="tx1"/>
              </a:solidFill>
            </a:endParaRPr>
          </a:p>
        </p:txBody>
      </p:sp>
      <p:sp>
        <p:nvSpPr>
          <p:cNvPr id="50" name="Rounded Rectangle 49"/>
          <p:cNvSpPr/>
          <p:nvPr/>
        </p:nvSpPr>
        <p:spPr>
          <a:xfrm>
            <a:off x="5628072" y="8510167"/>
            <a:ext cx="529895" cy="496424"/>
          </a:xfrm>
          <a:prstGeom prst="roundRect">
            <a:avLst/>
          </a:prstGeom>
          <a:solidFill>
            <a:schemeClr val="tx2">
              <a:lumMod val="60000"/>
              <a:lumOff val="4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lnSpc>
                <a:spcPct val="90000"/>
              </a:lnSpc>
            </a:pPr>
            <a:r>
              <a:rPr lang="en-GB" sz="900" b="1" dirty="0" smtClean="0"/>
              <a:t>1.22</a:t>
            </a:r>
            <a:endParaRPr lang="en-GB" sz="900" b="1" dirty="0"/>
          </a:p>
        </p:txBody>
      </p:sp>
      <p:sp>
        <p:nvSpPr>
          <p:cNvPr id="51" name="Rounded Rectangle 50"/>
          <p:cNvSpPr/>
          <p:nvPr/>
        </p:nvSpPr>
        <p:spPr>
          <a:xfrm>
            <a:off x="5628072" y="9065696"/>
            <a:ext cx="529895" cy="496424"/>
          </a:xfrm>
          <a:prstGeom prst="roundRect">
            <a:avLst/>
          </a:prstGeom>
          <a:solidFill>
            <a:schemeClr val="tx2"/>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lnSpc>
                <a:spcPct val="90000"/>
              </a:lnSpc>
            </a:pPr>
            <a:r>
              <a:rPr lang="en-GB" sz="900" b="1" dirty="0" smtClean="0"/>
              <a:t>1.24</a:t>
            </a:r>
            <a:endParaRPr lang="en-GB" sz="900" b="1" dirty="0"/>
          </a:p>
        </p:txBody>
      </p:sp>
      <p:sp>
        <p:nvSpPr>
          <p:cNvPr id="52" name="Rounded Rectangle 51"/>
          <p:cNvSpPr/>
          <p:nvPr/>
        </p:nvSpPr>
        <p:spPr>
          <a:xfrm>
            <a:off x="6199262" y="7954639"/>
            <a:ext cx="529895" cy="496424"/>
          </a:xfrm>
          <a:prstGeom prst="roundRect">
            <a:avLst/>
          </a:prstGeom>
          <a:solidFill>
            <a:schemeClr val="tx2">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lnSpc>
                <a:spcPct val="90000"/>
              </a:lnSpc>
            </a:pPr>
            <a:r>
              <a:rPr lang="en-GB" sz="900" b="1" dirty="0" smtClean="0">
                <a:solidFill>
                  <a:schemeClr val="tx1"/>
                </a:solidFill>
              </a:rPr>
              <a:t>-5 </a:t>
            </a:r>
            <a:r>
              <a:rPr lang="en-GB" sz="900" b="1" dirty="0" err="1" smtClean="0">
                <a:solidFill>
                  <a:schemeClr val="tx1"/>
                </a:solidFill>
              </a:rPr>
              <a:t>bp</a:t>
            </a:r>
            <a:endParaRPr lang="en-GB" sz="900" b="1" dirty="0">
              <a:solidFill>
                <a:schemeClr val="tx1"/>
              </a:solidFill>
            </a:endParaRPr>
          </a:p>
        </p:txBody>
      </p:sp>
      <p:sp>
        <p:nvSpPr>
          <p:cNvPr id="53" name="Rounded Rectangle 52"/>
          <p:cNvSpPr/>
          <p:nvPr/>
        </p:nvSpPr>
        <p:spPr>
          <a:xfrm>
            <a:off x="6199262" y="8510167"/>
            <a:ext cx="529895" cy="496424"/>
          </a:xfrm>
          <a:prstGeom prst="roundRect">
            <a:avLst/>
          </a:prstGeom>
          <a:solidFill>
            <a:schemeClr val="tx2">
              <a:lumMod val="60000"/>
              <a:lumOff val="4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lnSpc>
                <a:spcPct val="90000"/>
              </a:lnSpc>
            </a:pPr>
            <a:r>
              <a:rPr lang="en-GB" sz="900" b="1" dirty="0" smtClean="0"/>
              <a:t>-5 </a:t>
            </a:r>
            <a:r>
              <a:rPr lang="en-GB" sz="900" b="1" dirty="0" err="1" smtClean="0"/>
              <a:t>bp</a:t>
            </a:r>
            <a:endParaRPr lang="en-GB" sz="900" b="1" dirty="0"/>
          </a:p>
        </p:txBody>
      </p:sp>
      <p:sp>
        <p:nvSpPr>
          <p:cNvPr id="54" name="Rounded Rectangle 53"/>
          <p:cNvSpPr/>
          <p:nvPr/>
        </p:nvSpPr>
        <p:spPr>
          <a:xfrm>
            <a:off x="6199262" y="9065696"/>
            <a:ext cx="529895" cy="496424"/>
          </a:xfrm>
          <a:prstGeom prst="roundRect">
            <a:avLst/>
          </a:prstGeom>
          <a:solidFill>
            <a:schemeClr val="tx2"/>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lnSpc>
                <a:spcPct val="90000"/>
              </a:lnSpc>
            </a:pPr>
            <a:r>
              <a:rPr lang="en-GB" sz="900" b="1" dirty="0" smtClean="0"/>
              <a:t>+</a:t>
            </a:r>
            <a:r>
              <a:rPr lang="en-GB" sz="900" b="1" dirty="0"/>
              <a:t>5</a:t>
            </a:r>
            <a:r>
              <a:rPr lang="en-GB" sz="900" b="1" dirty="0" smtClean="0"/>
              <a:t> </a:t>
            </a:r>
            <a:r>
              <a:rPr lang="en-GB" sz="900" b="1" dirty="0"/>
              <a:t>bp</a:t>
            </a:r>
          </a:p>
        </p:txBody>
      </p:sp>
      <p:sp>
        <p:nvSpPr>
          <p:cNvPr id="55" name="Rounded Rectangle 54"/>
          <p:cNvSpPr/>
          <p:nvPr/>
        </p:nvSpPr>
        <p:spPr>
          <a:xfrm>
            <a:off x="6770453" y="7954639"/>
            <a:ext cx="529895" cy="496424"/>
          </a:xfrm>
          <a:prstGeom prst="roundRect">
            <a:avLst/>
          </a:prstGeom>
          <a:solidFill>
            <a:schemeClr val="tx2">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lnSpc>
                <a:spcPct val="90000"/>
              </a:lnSpc>
            </a:pPr>
            <a:r>
              <a:rPr lang="en-GB" sz="900" b="1" dirty="0" smtClean="0">
                <a:solidFill>
                  <a:schemeClr val="tx1"/>
                </a:solidFill>
              </a:rPr>
              <a:t>-10bp</a:t>
            </a:r>
            <a:endParaRPr lang="en-GB" sz="900" b="1" dirty="0">
              <a:solidFill>
                <a:schemeClr val="tx1"/>
              </a:solidFill>
            </a:endParaRPr>
          </a:p>
        </p:txBody>
      </p:sp>
      <p:sp>
        <p:nvSpPr>
          <p:cNvPr id="56" name="Rounded Rectangle 55"/>
          <p:cNvSpPr/>
          <p:nvPr/>
        </p:nvSpPr>
        <p:spPr>
          <a:xfrm>
            <a:off x="6770453" y="8510167"/>
            <a:ext cx="529895" cy="496424"/>
          </a:xfrm>
          <a:prstGeom prst="roundRect">
            <a:avLst/>
          </a:prstGeom>
          <a:solidFill>
            <a:schemeClr val="tx2">
              <a:lumMod val="60000"/>
              <a:lumOff val="4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lnSpc>
                <a:spcPct val="90000"/>
              </a:lnSpc>
            </a:pPr>
            <a:r>
              <a:rPr lang="en-GB" sz="900" b="1" dirty="0"/>
              <a:t>-</a:t>
            </a:r>
            <a:r>
              <a:rPr lang="en-GB" sz="900" b="1" dirty="0" smtClean="0"/>
              <a:t>5 </a:t>
            </a:r>
            <a:r>
              <a:rPr lang="en-GB" sz="900" b="1" dirty="0" err="1" smtClean="0"/>
              <a:t>bp</a:t>
            </a:r>
            <a:endParaRPr lang="en-GB" sz="900" b="1" dirty="0"/>
          </a:p>
        </p:txBody>
      </p:sp>
      <p:sp>
        <p:nvSpPr>
          <p:cNvPr id="57" name="Rounded Rectangle 56"/>
          <p:cNvSpPr/>
          <p:nvPr/>
        </p:nvSpPr>
        <p:spPr>
          <a:xfrm>
            <a:off x="6770453" y="9065696"/>
            <a:ext cx="529895" cy="496424"/>
          </a:xfrm>
          <a:prstGeom prst="roundRect">
            <a:avLst/>
          </a:prstGeom>
          <a:solidFill>
            <a:schemeClr val="tx2"/>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lnSpc>
                <a:spcPct val="90000"/>
              </a:lnSpc>
            </a:pPr>
            <a:r>
              <a:rPr lang="en-GB" sz="900" b="1" dirty="0" smtClean="0"/>
              <a:t>+10 </a:t>
            </a:r>
            <a:r>
              <a:rPr lang="en-GB" sz="900" b="1" dirty="0" err="1" smtClean="0"/>
              <a:t>bp</a:t>
            </a:r>
            <a:endParaRPr lang="en-GB" sz="900" b="1" dirty="0"/>
          </a:p>
        </p:txBody>
      </p:sp>
      <p:sp>
        <p:nvSpPr>
          <p:cNvPr id="61" name="Rounded Rectangle 60"/>
          <p:cNvSpPr/>
          <p:nvPr/>
        </p:nvSpPr>
        <p:spPr>
          <a:xfrm>
            <a:off x="1035828" y="8520121"/>
            <a:ext cx="1080000" cy="493350"/>
          </a:xfrm>
          <a:prstGeom prst="roundRect">
            <a:avLst>
              <a:gd name="adj" fmla="val 13721"/>
            </a:avLst>
          </a:prstGeom>
          <a:solidFill>
            <a:schemeClr val="bg2">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GB" sz="900" dirty="0" smtClean="0">
                <a:solidFill>
                  <a:schemeClr val="tx1"/>
                </a:solidFill>
              </a:rPr>
              <a:t>Underlying inflation still expected to rise </a:t>
            </a:r>
            <a:r>
              <a:rPr lang="en-GB" sz="900" b="1" dirty="0" smtClean="0">
                <a:solidFill>
                  <a:schemeClr val="tx1"/>
                </a:solidFill>
              </a:rPr>
              <a:t>gradually</a:t>
            </a:r>
            <a:endParaRPr lang="en-GB" sz="900" b="1" dirty="0">
              <a:solidFill>
                <a:schemeClr val="tx1"/>
              </a:solidFill>
            </a:endParaRPr>
          </a:p>
        </p:txBody>
      </p:sp>
      <p:sp>
        <p:nvSpPr>
          <p:cNvPr id="62" name="Rounded Rectangle 61"/>
          <p:cNvSpPr/>
          <p:nvPr/>
        </p:nvSpPr>
        <p:spPr>
          <a:xfrm>
            <a:off x="1035827" y="9072213"/>
            <a:ext cx="1080001" cy="493350"/>
          </a:xfrm>
          <a:prstGeom prst="roundRect">
            <a:avLst>
              <a:gd name="adj" fmla="val 13721"/>
            </a:avLst>
          </a:prstGeom>
          <a:solidFill>
            <a:schemeClr val="tx1">
              <a:lumMod val="60000"/>
              <a:lumOff val="4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GB" sz="850" b="1" kern="1100" dirty="0" smtClean="0">
                <a:solidFill>
                  <a:schemeClr val="bg1"/>
                </a:solidFill>
              </a:rPr>
              <a:t>Even greater confidence </a:t>
            </a:r>
            <a:r>
              <a:rPr lang="en-GB" sz="850" kern="1100" dirty="0" smtClean="0">
                <a:solidFill>
                  <a:schemeClr val="bg1"/>
                </a:solidFill>
              </a:rPr>
              <a:t>of CPI converging to target </a:t>
            </a:r>
            <a:endParaRPr lang="en-GB" sz="850" kern="1100" dirty="0">
              <a:solidFill>
                <a:schemeClr val="bg1"/>
              </a:solidFill>
            </a:endParaRPr>
          </a:p>
        </p:txBody>
      </p:sp>
      <p:sp>
        <p:nvSpPr>
          <p:cNvPr id="63" name="Rounded Rectangle 62"/>
          <p:cNvSpPr/>
          <p:nvPr/>
        </p:nvSpPr>
        <p:spPr>
          <a:xfrm>
            <a:off x="1035828" y="9624299"/>
            <a:ext cx="1080000" cy="493350"/>
          </a:xfrm>
          <a:prstGeom prst="roundRect">
            <a:avLst>
              <a:gd name="adj" fmla="val 13721"/>
            </a:avLst>
          </a:prstGeom>
          <a:solidFill>
            <a:schemeClr val="bg2">
              <a:lumMod val="7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GB" sz="900" b="1" dirty="0" smtClean="0"/>
              <a:t>Upside risks </a:t>
            </a:r>
            <a:r>
              <a:rPr lang="en-GB" sz="900" dirty="0" smtClean="0"/>
              <a:t>to the </a:t>
            </a:r>
            <a:r>
              <a:rPr lang="en-GB" sz="900" b="1" dirty="0" smtClean="0"/>
              <a:t>inflation outlook </a:t>
            </a:r>
            <a:r>
              <a:rPr lang="en-GB" sz="900" dirty="0" smtClean="0"/>
              <a:t>for both 2018 &amp; 19</a:t>
            </a:r>
            <a:endParaRPr lang="en-GB" sz="900" dirty="0"/>
          </a:p>
        </p:txBody>
      </p:sp>
      <p:sp>
        <p:nvSpPr>
          <p:cNvPr id="64" name="Rounded Rectangle 63"/>
          <p:cNvSpPr/>
          <p:nvPr/>
        </p:nvSpPr>
        <p:spPr>
          <a:xfrm>
            <a:off x="2157910" y="8520121"/>
            <a:ext cx="1080000" cy="493350"/>
          </a:xfrm>
          <a:prstGeom prst="roundRect">
            <a:avLst>
              <a:gd name="adj" fmla="val 13721"/>
            </a:avLst>
          </a:prstGeom>
          <a:solidFill>
            <a:schemeClr val="bg2">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GB" sz="900" dirty="0" smtClean="0">
                <a:solidFill>
                  <a:schemeClr val="tx1"/>
                </a:solidFill>
              </a:rPr>
              <a:t>Risks still </a:t>
            </a:r>
            <a:r>
              <a:rPr lang="en-GB" sz="900" b="1" dirty="0" smtClean="0">
                <a:solidFill>
                  <a:schemeClr val="tx1"/>
                </a:solidFill>
              </a:rPr>
              <a:t>broadly balanced</a:t>
            </a:r>
            <a:endParaRPr lang="en-GB" sz="900" b="1" dirty="0">
              <a:solidFill>
                <a:schemeClr val="tx1"/>
              </a:solidFill>
            </a:endParaRPr>
          </a:p>
        </p:txBody>
      </p:sp>
      <p:sp>
        <p:nvSpPr>
          <p:cNvPr id="65" name="Rounded Rectangle 64"/>
          <p:cNvSpPr/>
          <p:nvPr/>
        </p:nvSpPr>
        <p:spPr>
          <a:xfrm>
            <a:off x="2157910" y="9072210"/>
            <a:ext cx="1080000" cy="493350"/>
          </a:xfrm>
          <a:prstGeom prst="roundRect">
            <a:avLst>
              <a:gd name="adj" fmla="val 13721"/>
            </a:avLst>
          </a:prstGeom>
          <a:solidFill>
            <a:schemeClr val="tx1">
              <a:lumMod val="60000"/>
              <a:lumOff val="4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GB" sz="900" b="1" dirty="0" smtClean="0">
                <a:solidFill>
                  <a:schemeClr val="bg1"/>
                </a:solidFill>
              </a:rPr>
              <a:t>Recovery improved, </a:t>
            </a:r>
            <a:r>
              <a:rPr lang="en-GB" sz="900" dirty="0" smtClean="0">
                <a:solidFill>
                  <a:schemeClr val="bg1"/>
                </a:solidFill>
              </a:rPr>
              <a:t>risks still balanced</a:t>
            </a:r>
            <a:endParaRPr lang="en-GB" sz="900" dirty="0">
              <a:solidFill>
                <a:schemeClr val="bg1"/>
              </a:solidFill>
            </a:endParaRPr>
          </a:p>
        </p:txBody>
      </p:sp>
      <p:sp>
        <p:nvSpPr>
          <p:cNvPr id="66" name="Rounded Rectangle 65"/>
          <p:cNvSpPr/>
          <p:nvPr/>
        </p:nvSpPr>
        <p:spPr>
          <a:xfrm>
            <a:off x="2157910" y="9624299"/>
            <a:ext cx="1080000" cy="493350"/>
          </a:xfrm>
          <a:prstGeom prst="roundRect">
            <a:avLst>
              <a:gd name="adj" fmla="val 13721"/>
            </a:avLst>
          </a:prstGeom>
          <a:solidFill>
            <a:schemeClr val="bg2">
              <a:lumMod val="7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GB" sz="900" b="1" dirty="0" smtClean="0"/>
              <a:t>Risks </a:t>
            </a:r>
            <a:r>
              <a:rPr lang="en-GB" sz="900" dirty="0"/>
              <a:t>to growth outlook are </a:t>
            </a:r>
            <a:r>
              <a:rPr lang="en-GB" sz="900" dirty="0" smtClean="0"/>
              <a:t>to the </a:t>
            </a:r>
            <a:r>
              <a:rPr lang="en-GB" sz="900" b="1" dirty="0" smtClean="0"/>
              <a:t>upside</a:t>
            </a:r>
            <a:endParaRPr lang="en-GB" sz="900" dirty="0"/>
          </a:p>
        </p:txBody>
      </p:sp>
      <p:sp>
        <p:nvSpPr>
          <p:cNvPr id="67" name="Rounded Rectangle 66"/>
          <p:cNvSpPr/>
          <p:nvPr/>
        </p:nvSpPr>
        <p:spPr>
          <a:xfrm>
            <a:off x="3279992" y="8520121"/>
            <a:ext cx="1080000" cy="493350"/>
          </a:xfrm>
          <a:prstGeom prst="roundRect">
            <a:avLst>
              <a:gd name="adj" fmla="val 13721"/>
            </a:avLst>
          </a:prstGeom>
          <a:solidFill>
            <a:schemeClr val="bg2">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lnSpc>
                <a:spcPct val="90000"/>
              </a:lnSpc>
            </a:pPr>
            <a:r>
              <a:rPr lang="en-GB" sz="900" dirty="0">
                <a:solidFill>
                  <a:schemeClr val="tx1"/>
                </a:solidFill>
              </a:rPr>
              <a:t>Exchange </a:t>
            </a:r>
            <a:r>
              <a:rPr lang="en-GB" sz="900" dirty="0" smtClean="0">
                <a:solidFill>
                  <a:schemeClr val="tx1"/>
                </a:solidFill>
              </a:rPr>
              <a:t>rate is a </a:t>
            </a:r>
            <a:r>
              <a:rPr lang="en-GB" sz="900" b="1" dirty="0" smtClean="0">
                <a:solidFill>
                  <a:schemeClr val="tx1"/>
                </a:solidFill>
              </a:rPr>
              <a:t>downside </a:t>
            </a:r>
            <a:r>
              <a:rPr lang="en-GB" sz="900" b="1" dirty="0">
                <a:solidFill>
                  <a:schemeClr val="tx1"/>
                </a:solidFill>
              </a:rPr>
              <a:t>risk to growth </a:t>
            </a:r>
            <a:r>
              <a:rPr lang="en-GB" sz="900" dirty="0" smtClean="0">
                <a:solidFill>
                  <a:schemeClr val="tx1"/>
                </a:solidFill>
              </a:rPr>
              <a:t>outlook</a:t>
            </a:r>
            <a:endParaRPr lang="en-GB" sz="900" dirty="0">
              <a:solidFill>
                <a:schemeClr val="tx1"/>
              </a:solidFill>
            </a:endParaRPr>
          </a:p>
        </p:txBody>
      </p:sp>
      <p:sp>
        <p:nvSpPr>
          <p:cNvPr id="68" name="Rounded Rectangle 67"/>
          <p:cNvSpPr/>
          <p:nvPr/>
        </p:nvSpPr>
        <p:spPr>
          <a:xfrm>
            <a:off x="3279992" y="9072210"/>
            <a:ext cx="1080000" cy="493350"/>
          </a:xfrm>
          <a:prstGeom prst="roundRect">
            <a:avLst>
              <a:gd name="adj" fmla="val 13721"/>
            </a:avLst>
          </a:prstGeom>
          <a:solidFill>
            <a:schemeClr val="tx1">
              <a:lumMod val="60000"/>
              <a:lumOff val="4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GB" sz="900" dirty="0" smtClean="0">
                <a:solidFill>
                  <a:schemeClr val="bg1"/>
                </a:solidFill>
              </a:rPr>
              <a:t>The EUR level is a </a:t>
            </a:r>
            <a:r>
              <a:rPr lang="en-GB" sz="900" b="1" dirty="0" smtClean="0">
                <a:solidFill>
                  <a:schemeClr val="bg1"/>
                </a:solidFill>
              </a:rPr>
              <a:t>reflection of fundamentals </a:t>
            </a:r>
            <a:endParaRPr lang="en-GB" sz="900" b="1" dirty="0">
              <a:solidFill>
                <a:schemeClr val="bg1"/>
              </a:solidFill>
            </a:endParaRPr>
          </a:p>
        </p:txBody>
      </p:sp>
      <p:sp>
        <p:nvSpPr>
          <p:cNvPr id="69" name="Rounded Rectangle 68"/>
          <p:cNvSpPr/>
          <p:nvPr/>
        </p:nvSpPr>
        <p:spPr>
          <a:xfrm>
            <a:off x="3279992" y="9624299"/>
            <a:ext cx="1080000" cy="493350"/>
          </a:xfrm>
          <a:prstGeom prst="roundRect">
            <a:avLst>
              <a:gd name="adj" fmla="val 13721"/>
            </a:avLst>
          </a:prstGeom>
          <a:solidFill>
            <a:schemeClr val="bg2">
              <a:lumMod val="7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GB" sz="900" dirty="0" smtClean="0"/>
              <a:t>The current EUR level </a:t>
            </a:r>
            <a:r>
              <a:rPr lang="en-GB" sz="900" b="1" dirty="0" smtClean="0"/>
              <a:t>not a concern </a:t>
            </a:r>
            <a:r>
              <a:rPr lang="en-GB" sz="900" dirty="0" smtClean="0"/>
              <a:t>to the </a:t>
            </a:r>
            <a:r>
              <a:rPr lang="en-GB" sz="900" dirty="0" err="1" smtClean="0"/>
              <a:t>Gov</a:t>
            </a:r>
            <a:r>
              <a:rPr lang="en-GB" sz="900" dirty="0" smtClean="0"/>
              <a:t> Council </a:t>
            </a:r>
            <a:endParaRPr lang="en-GB" sz="900" b="1" dirty="0"/>
          </a:p>
        </p:txBody>
      </p:sp>
      <p:sp>
        <p:nvSpPr>
          <p:cNvPr id="70" name="Rounded Rectangle 69"/>
          <p:cNvSpPr/>
          <p:nvPr/>
        </p:nvSpPr>
        <p:spPr>
          <a:xfrm>
            <a:off x="4402074" y="8520121"/>
            <a:ext cx="1080000" cy="493350"/>
          </a:xfrm>
          <a:prstGeom prst="roundRect">
            <a:avLst>
              <a:gd name="adj" fmla="val 13721"/>
            </a:avLst>
          </a:prstGeom>
          <a:solidFill>
            <a:schemeClr val="bg2">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GB" sz="850" dirty="0" smtClean="0">
                <a:solidFill>
                  <a:schemeClr val="tx1"/>
                </a:solidFill>
              </a:rPr>
              <a:t>GC’s majority </a:t>
            </a:r>
            <a:r>
              <a:rPr lang="en-GB" sz="850" b="1" dirty="0" smtClean="0">
                <a:solidFill>
                  <a:schemeClr val="tx1"/>
                </a:solidFill>
              </a:rPr>
              <a:t>retains </a:t>
            </a:r>
            <a:r>
              <a:rPr lang="en-GB" sz="850" b="1" dirty="0">
                <a:solidFill>
                  <a:schemeClr val="tx1"/>
                </a:solidFill>
              </a:rPr>
              <a:t>the open-endedness </a:t>
            </a:r>
            <a:r>
              <a:rPr lang="en-GB" sz="850" dirty="0" smtClean="0">
                <a:solidFill>
                  <a:schemeClr val="tx1"/>
                </a:solidFill>
              </a:rPr>
              <a:t>feature of QE </a:t>
            </a:r>
            <a:endParaRPr lang="en-GB" sz="850" dirty="0">
              <a:solidFill>
                <a:schemeClr val="tx1"/>
              </a:solidFill>
            </a:endParaRPr>
          </a:p>
        </p:txBody>
      </p:sp>
      <p:sp>
        <p:nvSpPr>
          <p:cNvPr id="71" name="Rounded Rectangle 70"/>
          <p:cNvSpPr/>
          <p:nvPr/>
        </p:nvSpPr>
        <p:spPr>
          <a:xfrm>
            <a:off x="4402074" y="9072210"/>
            <a:ext cx="1079999" cy="493350"/>
          </a:xfrm>
          <a:prstGeom prst="roundRect">
            <a:avLst>
              <a:gd name="adj" fmla="val 13721"/>
            </a:avLst>
          </a:prstGeom>
          <a:solidFill>
            <a:schemeClr val="tx1">
              <a:lumMod val="60000"/>
              <a:lumOff val="4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GB" sz="900" dirty="0" smtClean="0">
                <a:solidFill>
                  <a:schemeClr val="bg1"/>
                </a:solidFill>
              </a:rPr>
              <a:t>GC members </a:t>
            </a:r>
            <a:r>
              <a:rPr lang="en-GB" sz="900" b="1" dirty="0" smtClean="0">
                <a:solidFill>
                  <a:schemeClr val="bg1"/>
                </a:solidFill>
              </a:rPr>
              <a:t>not in </a:t>
            </a:r>
            <a:r>
              <a:rPr lang="en-GB" sz="900" b="1" dirty="0">
                <a:solidFill>
                  <a:schemeClr val="bg1"/>
                </a:solidFill>
              </a:rPr>
              <a:t>agreement</a:t>
            </a:r>
            <a:r>
              <a:rPr lang="en-GB" sz="900" dirty="0">
                <a:solidFill>
                  <a:schemeClr val="bg1"/>
                </a:solidFill>
              </a:rPr>
              <a:t> on the open-endedness</a:t>
            </a:r>
          </a:p>
        </p:txBody>
      </p:sp>
      <p:sp>
        <p:nvSpPr>
          <p:cNvPr id="72" name="Rounded Rectangle 71"/>
          <p:cNvSpPr/>
          <p:nvPr/>
        </p:nvSpPr>
        <p:spPr>
          <a:xfrm>
            <a:off x="4402074" y="9624299"/>
            <a:ext cx="1080000" cy="493350"/>
          </a:xfrm>
          <a:prstGeom prst="roundRect">
            <a:avLst>
              <a:gd name="adj" fmla="val 13721"/>
            </a:avLst>
          </a:prstGeom>
          <a:solidFill>
            <a:schemeClr val="bg2">
              <a:lumMod val="7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GB" sz="900" b="1" dirty="0" smtClean="0"/>
              <a:t>QE may end abruptly </a:t>
            </a:r>
            <a:r>
              <a:rPr lang="en-GB" sz="900" dirty="0" smtClean="0"/>
              <a:t>if econ recovery continues </a:t>
            </a:r>
            <a:endParaRPr lang="en-GB" sz="900" dirty="0">
              <a:solidFill>
                <a:schemeClr val="bg1"/>
              </a:solidFill>
            </a:endParaRPr>
          </a:p>
        </p:txBody>
      </p:sp>
      <p:sp>
        <p:nvSpPr>
          <p:cNvPr id="74" name="TextBox 73"/>
          <p:cNvSpPr txBox="1"/>
          <p:nvPr/>
        </p:nvSpPr>
        <p:spPr>
          <a:xfrm>
            <a:off x="235413" y="6727907"/>
            <a:ext cx="7150273" cy="288147"/>
          </a:xfrm>
          <a:prstGeom prst="rect">
            <a:avLst/>
          </a:prstGeom>
          <a:noFill/>
        </p:spPr>
        <p:txBody>
          <a:bodyPr wrap="square" lIns="36000" tIns="36000" rIns="36000" bIns="36000" rtlCol="0">
            <a:spAutoFit/>
          </a:bodyPr>
          <a:lstStyle>
            <a:defPPr>
              <a:defRPr lang="en-US"/>
            </a:defPPr>
            <a:lvl1pPr>
              <a:defRPr sz="1400">
                <a:solidFill>
                  <a:schemeClr val="tx2"/>
                </a:solidFill>
              </a:defRPr>
            </a:lvl1pPr>
          </a:lstStyle>
          <a:p>
            <a:r>
              <a:rPr lang="en-GB" b="1" dirty="0" smtClean="0"/>
              <a:t>Scenario analysis: </a:t>
            </a:r>
            <a:r>
              <a:rPr lang="en-GB" dirty="0" smtClean="0"/>
              <a:t>How to position for Draghi’s alternatives </a:t>
            </a:r>
            <a:endParaRPr lang="en-GB" b="1" dirty="0"/>
          </a:p>
        </p:txBody>
      </p:sp>
      <p:sp>
        <p:nvSpPr>
          <p:cNvPr id="104" name="TextBox 103"/>
          <p:cNvSpPr txBox="1"/>
          <p:nvPr/>
        </p:nvSpPr>
        <p:spPr>
          <a:xfrm>
            <a:off x="4891994" y="4372726"/>
            <a:ext cx="2404068" cy="180425"/>
          </a:xfrm>
          <a:prstGeom prst="rect">
            <a:avLst/>
          </a:prstGeom>
          <a:noFill/>
        </p:spPr>
        <p:txBody>
          <a:bodyPr wrap="square" lIns="36000" tIns="36000" rIns="36000" bIns="36000" rtlCol="0">
            <a:spAutoFit/>
          </a:bodyPr>
          <a:lstStyle/>
          <a:p>
            <a:pPr algn="r"/>
            <a:r>
              <a:rPr lang="en-GB" sz="700" dirty="0" smtClean="0">
                <a:solidFill>
                  <a:schemeClr val="accent2"/>
                </a:solidFill>
              </a:rPr>
              <a:t>Source: ING</a:t>
            </a:r>
          </a:p>
        </p:txBody>
      </p:sp>
      <p:sp>
        <p:nvSpPr>
          <p:cNvPr id="95" name="Rounded Rectangle 94"/>
          <p:cNvSpPr/>
          <p:nvPr/>
        </p:nvSpPr>
        <p:spPr>
          <a:xfrm>
            <a:off x="1035827" y="7954638"/>
            <a:ext cx="1080000" cy="486581"/>
          </a:xfrm>
          <a:prstGeom prst="roundRect">
            <a:avLst>
              <a:gd name="adj" fmla="val 13721"/>
            </a:avLst>
          </a:prstGeom>
          <a:solidFill>
            <a:schemeClr val="bg2">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GB" sz="900" dirty="0" smtClean="0">
                <a:solidFill>
                  <a:schemeClr val="tx1"/>
                </a:solidFill>
              </a:rPr>
              <a:t>Transitory factors keeping </a:t>
            </a:r>
            <a:r>
              <a:rPr lang="en-GB" sz="900" b="1" dirty="0" smtClean="0">
                <a:solidFill>
                  <a:schemeClr val="tx1"/>
                </a:solidFill>
              </a:rPr>
              <a:t>inflation low </a:t>
            </a:r>
            <a:r>
              <a:rPr lang="en-GB" sz="900" dirty="0" smtClean="0">
                <a:solidFill>
                  <a:schemeClr val="tx1"/>
                </a:solidFill>
              </a:rPr>
              <a:t>are here to stay</a:t>
            </a:r>
            <a:endParaRPr lang="en-GB" sz="900" dirty="0">
              <a:solidFill>
                <a:schemeClr val="tx1"/>
              </a:solidFill>
            </a:endParaRPr>
          </a:p>
        </p:txBody>
      </p:sp>
      <p:sp>
        <p:nvSpPr>
          <p:cNvPr id="96" name="Rounded Rectangle 95"/>
          <p:cNvSpPr/>
          <p:nvPr/>
        </p:nvSpPr>
        <p:spPr>
          <a:xfrm>
            <a:off x="2157909" y="7954638"/>
            <a:ext cx="1080000" cy="486581"/>
          </a:xfrm>
          <a:prstGeom prst="roundRect">
            <a:avLst>
              <a:gd name="adj" fmla="val 13721"/>
            </a:avLst>
          </a:prstGeom>
          <a:solidFill>
            <a:schemeClr val="bg2">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GB" sz="900" dirty="0" smtClean="0">
                <a:solidFill>
                  <a:schemeClr val="tx1"/>
                </a:solidFill>
              </a:rPr>
              <a:t>Risks to the growth outlook </a:t>
            </a:r>
            <a:r>
              <a:rPr lang="en-GB" sz="900" b="1" dirty="0" smtClean="0">
                <a:solidFill>
                  <a:schemeClr val="tx1"/>
                </a:solidFill>
              </a:rPr>
              <a:t>to the downside</a:t>
            </a:r>
            <a:endParaRPr lang="en-GB" sz="900" b="1" dirty="0">
              <a:solidFill>
                <a:schemeClr val="tx1"/>
              </a:solidFill>
            </a:endParaRPr>
          </a:p>
        </p:txBody>
      </p:sp>
      <p:sp>
        <p:nvSpPr>
          <p:cNvPr id="97" name="Rounded Rectangle 96"/>
          <p:cNvSpPr/>
          <p:nvPr/>
        </p:nvSpPr>
        <p:spPr>
          <a:xfrm>
            <a:off x="3279991" y="7954638"/>
            <a:ext cx="1080000" cy="486581"/>
          </a:xfrm>
          <a:prstGeom prst="roundRect">
            <a:avLst>
              <a:gd name="adj" fmla="val 13721"/>
            </a:avLst>
          </a:prstGeom>
          <a:solidFill>
            <a:schemeClr val="bg2">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GB" sz="850" b="1" dirty="0">
                <a:solidFill>
                  <a:schemeClr val="tx1"/>
                </a:solidFill>
              </a:rPr>
              <a:t>Unwarranted tightening </a:t>
            </a:r>
            <a:r>
              <a:rPr lang="en-GB" sz="850" dirty="0">
                <a:solidFill>
                  <a:schemeClr val="tx1"/>
                </a:solidFill>
              </a:rPr>
              <a:t>of monetary conditions </a:t>
            </a:r>
          </a:p>
        </p:txBody>
      </p:sp>
      <p:sp>
        <p:nvSpPr>
          <p:cNvPr id="105" name="Rounded Rectangle 104"/>
          <p:cNvSpPr/>
          <p:nvPr/>
        </p:nvSpPr>
        <p:spPr>
          <a:xfrm>
            <a:off x="4402073" y="7954638"/>
            <a:ext cx="1080000" cy="486581"/>
          </a:xfrm>
          <a:prstGeom prst="roundRect">
            <a:avLst>
              <a:gd name="adj" fmla="val 13721"/>
            </a:avLst>
          </a:prstGeom>
          <a:solidFill>
            <a:schemeClr val="bg2">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GB" sz="900" dirty="0" smtClean="0">
                <a:solidFill>
                  <a:schemeClr val="tx1"/>
                </a:solidFill>
              </a:rPr>
              <a:t>GC considering QE extension beyond Sep 2018</a:t>
            </a:r>
            <a:endParaRPr lang="en-GB" sz="900" dirty="0">
              <a:solidFill>
                <a:schemeClr val="tx1"/>
              </a:solidFill>
            </a:endParaRPr>
          </a:p>
        </p:txBody>
      </p:sp>
      <p:sp>
        <p:nvSpPr>
          <p:cNvPr id="106" name="Rounded Rectangle 105"/>
          <p:cNvSpPr/>
          <p:nvPr/>
        </p:nvSpPr>
        <p:spPr>
          <a:xfrm>
            <a:off x="5628072" y="9621225"/>
            <a:ext cx="529895" cy="496424"/>
          </a:xfrm>
          <a:prstGeom prst="roundRect">
            <a:avLst/>
          </a:prstGeom>
          <a:solidFill>
            <a:schemeClr val="tx2"/>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lnSpc>
                <a:spcPct val="90000"/>
              </a:lnSpc>
            </a:pPr>
            <a:r>
              <a:rPr lang="en-GB" sz="900" b="1" dirty="0" smtClean="0"/>
              <a:t>1.25</a:t>
            </a:r>
            <a:endParaRPr lang="en-GB" sz="900" b="1" dirty="0"/>
          </a:p>
        </p:txBody>
      </p:sp>
      <p:sp>
        <p:nvSpPr>
          <p:cNvPr id="107" name="Rounded Rectangle 106"/>
          <p:cNvSpPr/>
          <p:nvPr/>
        </p:nvSpPr>
        <p:spPr>
          <a:xfrm>
            <a:off x="6199262" y="9621225"/>
            <a:ext cx="529895" cy="496424"/>
          </a:xfrm>
          <a:prstGeom prst="roundRect">
            <a:avLst/>
          </a:prstGeom>
          <a:solidFill>
            <a:schemeClr val="tx2"/>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lnSpc>
                <a:spcPct val="90000"/>
              </a:lnSpc>
            </a:pPr>
            <a:r>
              <a:rPr lang="en-GB" sz="900" b="1" dirty="0" smtClean="0"/>
              <a:t>+10 </a:t>
            </a:r>
            <a:r>
              <a:rPr lang="en-GB" sz="900" b="1" dirty="0"/>
              <a:t>bp</a:t>
            </a:r>
          </a:p>
        </p:txBody>
      </p:sp>
      <p:sp>
        <p:nvSpPr>
          <p:cNvPr id="108" name="Rounded Rectangle 107"/>
          <p:cNvSpPr/>
          <p:nvPr/>
        </p:nvSpPr>
        <p:spPr>
          <a:xfrm>
            <a:off x="6770453" y="9621225"/>
            <a:ext cx="529895" cy="496424"/>
          </a:xfrm>
          <a:prstGeom prst="roundRect">
            <a:avLst/>
          </a:prstGeom>
          <a:solidFill>
            <a:schemeClr val="tx2"/>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lnSpc>
                <a:spcPct val="90000"/>
              </a:lnSpc>
            </a:pPr>
            <a:r>
              <a:rPr lang="en-GB" sz="900" b="1" dirty="0" smtClean="0"/>
              <a:t>+15 </a:t>
            </a:r>
            <a:r>
              <a:rPr lang="en-GB" sz="900" b="1" dirty="0" err="1" smtClean="0"/>
              <a:t>bp</a:t>
            </a:r>
            <a:endParaRPr lang="en-GB" sz="900" b="1" dirty="0"/>
          </a:p>
        </p:txBody>
      </p:sp>
      <p:sp>
        <p:nvSpPr>
          <p:cNvPr id="60" name="Rounded Rectangle 59"/>
          <p:cNvSpPr/>
          <p:nvPr/>
        </p:nvSpPr>
        <p:spPr>
          <a:xfrm>
            <a:off x="215536" y="8478256"/>
            <a:ext cx="7100486" cy="560788"/>
          </a:xfrm>
          <a:prstGeom prst="roundRect">
            <a:avLst>
              <a:gd name="adj" fmla="val 10203"/>
            </a:avLst>
          </a:prstGeom>
          <a:noFill/>
          <a:ln w="6350">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en-GB" sz="900" b="1" dirty="0">
              <a:solidFill>
                <a:schemeClr val="bg1"/>
              </a:solidFill>
            </a:endParaRPr>
          </a:p>
        </p:txBody>
      </p:sp>
      <p:sp>
        <p:nvSpPr>
          <p:cNvPr id="76" name="Rounded Rectangle 75"/>
          <p:cNvSpPr/>
          <p:nvPr/>
        </p:nvSpPr>
        <p:spPr>
          <a:xfrm>
            <a:off x="233338" y="9219562"/>
            <a:ext cx="721676" cy="195695"/>
          </a:xfrm>
          <a:prstGeom prst="round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b" anchorCtr="0" forceAA="0" compatLnSpc="1">
            <a:prstTxWarp prst="textNoShape">
              <a:avLst/>
            </a:prstTxWarp>
            <a:noAutofit/>
          </a:bodyPr>
          <a:lstStyle/>
          <a:p>
            <a:pPr algn="ctr">
              <a:lnSpc>
                <a:spcPct val="90000"/>
              </a:lnSpc>
            </a:pPr>
            <a:r>
              <a:rPr lang="en-GB" sz="900" b="1" dirty="0" smtClean="0">
                <a:solidFill>
                  <a:schemeClr val="tx1"/>
                </a:solidFill>
              </a:rPr>
              <a:t>  Hawkish</a:t>
            </a:r>
            <a:endParaRPr lang="en-GB" sz="900" b="1" dirty="0">
              <a:solidFill>
                <a:schemeClr val="tx1"/>
              </a:solidFill>
            </a:endParaRPr>
          </a:p>
        </p:txBody>
      </p:sp>
      <p:sp>
        <p:nvSpPr>
          <p:cNvPr id="77" name="Rounded Rectangle 76"/>
          <p:cNvSpPr/>
          <p:nvPr/>
        </p:nvSpPr>
        <p:spPr>
          <a:xfrm>
            <a:off x="284208" y="8696202"/>
            <a:ext cx="721676" cy="195695"/>
          </a:xfrm>
          <a:prstGeom prst="round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b" anchorCtr="0" forceAA="0" compatLnSpc="1">
            <a:prstTxWarp prst="textNoShape">
              <a:avLst/>
            </a:prstTxWarp>
            <a:noAutofit/>
          </a:bodyPr>
          <a:lstStyle/>
          <a:p>
            <a:pPr algn="ctr">
              <a:lnSpc>
                <a:spcPct val="90000"/>
              </a:lnSpc>
            </a:pPr>
            <a:r>
              <a:rPr lang="en-GB" sz="900" b="1" dirty="0">
                <a:solidFill>
                  <a:schemeClr val="tx2"/>
                </a:solidFill>
              </a:rPr>
              <a:t>ING Base Case</a:t>
            </a:r>
          </a:p>
        </p:txBody>
      </p:sp>
      <p:sp>
        <p:nvSpPr>
          <p:cNvPr id="78" name="Rounded Rectangle 77"/>
          <p:cNvSpPr/>
          <p:nvPr/>
        </p:nvSpPr>
        <p:spPr>
          <a:xfrm>
            <a:off x="314151" y="8023206"/>
            <a:ext cx="721676" cy="232740"/>
          </a:xfrm>
          <a:prstGeom prst="round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b" anchorCtr="0" forceAA="0" compatLnSpc="1">
            <a:prstTxWarp prst="textNoShape">
              <a:avLst/>
            </a:prstTxWarp>
            <a:noAutofit/>
          </a:bodyPr>
          <a:lstStyle/>
          <a:p>
            <a:pPr algn="ctr">
              <a:lnSpc>
                <a:spcPct val="90000"/>
              </a:lnSpc>
            </a:pPr>
            <a:r>
              <a:rPr lang="en-GB" sz="900" b="1" dirty="0" smtClean="0">
                <a:solidFill>
                  <a:schemeClr val="tx1"/>
                </a:solidFill>
              </a:rPr>
              <a:t>Very dovish</a:t>
            </a:r>
            <a:endParaRPr lang="en-GB" sz="900" b="1" dirty="0">
              <a:solidFill>
                <a:schemeClr val="tx1"/>
              </a:solidFill>
            </a:endParaRPr>
          </a:p>
        </p:txBody>
      </p:sp>
      <p:sp>
        <p:nvSpPr>
          <p:cNvPr id="79" name="Rounded Rectangle 78"/>
          <p:cNvSpPr/>
          <p:nvPr/>
        </p:nvSpPr>
        <p:spPr>
          <a:xfrm>
            <a:off x="282263" y="9785067"/>
            <a:ext cx="721676" cy="195695"/>
          </a:xfrm>
          <a:prstGeom prst="round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b" anchorCtr="0" forceAA="0" compatLnSpc="1">
            <a:prstTxWarp prst="textNoShape">
              <a:avLst/>
            </a:prstTxWarp>
            <a:noAutofit/>
          </a:bodyPr>
          <a:lstStyle/>
          <a:p>
            <a:pPr algn="ctr">
              <a:lnSpc>
                <a:spcPct val="90000"/>
              </a:lnSpc>
            </a:pPr>
            <a:r>
              <a:rPr lang="en-GB" sz="900" b="1" dirty="0" smtClean="0">
                <a:solidFill>
                  <a:schemeClr val="tx1"/>
                </a:solidFill>
              </a:rPr>
              <a:t>Very hawkish</a:t>
            </a:r>
          </a:p>
        </p:txBody>
      </p:sp>
      <p:sp>
        <p:nvSpPr>
          <p:cNvPr id="99" name="TextBox 98"/>
          <p:cNvSpPr txBox="1"/>
          <p:nvPr/>
        </p:nvSpPr>
        <p:spPr>
          <a:xfrm>
            <a:off x="204510" y="4227634"/>
            <a:ext cx="3697774" cy="288147"/>
          </a:xfrm>
          <a:prstGeom prst="rect">
            <a:avLst/>
          </a:prstGeom>
          <a:noFill/>
        </p:spPr>
        <p:txBody>
          <a:bodyPr wrap="square" lIns="0" tIns="36000" rIns="36000" bIns="36000" rtlCol="0">
            <a:spAutoFit/>
          </a:bodyPr>
          <a:lstStyle>
            <a:defPPr>
              <a:defRPr lang="en-US"/>
            </a:defPPr>
            <a:lvl1pPr>
              <a:defRPr sz="1400">
                <a:solidFill>
                  <a:schemeClr val="tx2"/>
                </a:solidFill>
              </a:defRPr>
            </a:lvl1pPr>
          </a:lstStyle>
          <a:p>
            <a:r>
              <a:rPr lang="en-GB" b="1" dirty="0" smtClean="0"/>
              <a:t>What this means for markets</a:t>
            </a:r>
            <a:endParaRPr lang="en-GB" b="1" dirty="0"/>
          </a:p>
        </p:txBody>
      </p:sp>
      <p:sp>
        <p:nvSpPr>
          <p:cNvPr id="100" name="TextBox 99"/>
          <p:cNvSpPr txBox="1"/>
          <p:nvPr/>
        </p:nvSpPr>
        <p:spPr>
          <a:xfrm>
            <a:off x="222671" y="4499113"/>
            <a:ext cx="3655909" cy="2252343"/>
          </a:xfrm>
          <a:prstGeom prst="rect">
            <a:avLst/>
          </a:prstGeom>
          <a:noFill/>
        </p:spPr>
        <p:txBody>
          <a:bodyPr wrap="square" lIns="0" tIns="0" rIns="36000" bIns="36000" rtlCol="0">
            <a:spAutoFit/>
          </a:bodyPr>
          <a:lstStyle>
            <a:defPPr>
              <a:defRPr lang="en-US"/>
            </a:defPPr>
            <a:lvl1pPr>
              <a:defRPr sz="1400">
                <a:solidFill>
                  <a:schemeClr val="tx2"/>
                </a:solidFill>
              </a:defRPr>
            </a:lvl1pPr>
          </a:lstStyle>
          <a:p>
            <a:r>
              <a:rPr lang="en-GB" sz="900" dirty="0" smtClean="0"/>
              <a:t>FX market: High hurdle to send EUR lower</a:t>
            </a:r>
          </a:p>
          <a:p>
            <a:r>
              <a:rPr lang="en-GB" sz="900" dirty="0" smtClean="0">
                <a:solidFill>
                  <a:schemeClr val="tx1"/>
                </a:solidFill>
              </a:rPr>
              <a:t>The </a:t>
            </a:r>
            <a:r>
              <a:rPr lang="en-GB" sz="900" dirty="0">
                <a:solidFill>
                  <a:schemeClr val="tx1"/>
                </a:solidFill>
              </a:rPr>
              <a:t>likely </a:t>
            </a:r>
            <a:r>
              <a:rPr lang="en-GB" sz="900" b="1" dirty="0">
                <a:solidFill>
                  <a:schemeClr val="tx1"/>
                </a:solidFill>
              </a:rPr>
              <a:t>cautious tone </a:t>
            </a:r>
            <a:r>
              <a:rPr lang="en-GB" sz="900" dirty="0">
                <a:solidFill>
                  <a:schemeClr val="tx1"/>
                </a:solidFill>
              </a:rPr>
              <a:t>of the ECB meeting </a:t>
            </a:r>
            <a:r>
              <a:rPr lang="en-GB" sz="900" dirty="0" smtClean="0">
                <a:solidFill>
                  <a:schemeClr val="tx1"/>
                </a:solidFill>
              </a:rPr>
              <a:t>should </a:t>
            </a:r>
            <a:r>
              <a:rPr lang="en-GB" sz="900" dirty="0">
                <a:solidFill>
                  <a:schemeClr val="tx1"/>
                </a:solidFill>
              </a:rPr>
              <a:t>put a limit on the scale of EUR upside rather than </a:t>
            </a:r>
            <a:r>
              <a:rPr lang="en-GB" sz="900" dirty="0" smtClean="0">
                <a:solidFill>
                  <a:schemeClr val="tx1"/>
                </a:solidFill>
              </a:rPr>
              <a:t>driving it lower</a:t>
            </a:r>
            <a:r>
              <a:rPr lang="en-GB" sz="900" dirty="0">
                <a:solidFill>
                  <a:schemeClr val="tx1"/>
                </a:solidFill>
              </a:rPr>
              <a:t>. This is because (1) </a:t>
            </a:r>
            <a:r>
              <a:rPr lang="en-GB" sz="900" dirty="0" smtClean="0">
                <a:solidFill>
                  <a:schemeClr val="tx1"/>
                </a:solidFill>
              </a:rPr>
              <a:t>even on </a:t>
            </a:r>
            <a:r>
              <a:rPr lang="en-GB" sz="900" dirty="0">
                <a:solidFill>
                  <a:schemeClr val="tx1"/>
                </a:solidFill>
              </a:rPr>
              <a:t>the very short term valuation basis, the </a:t>
            </a:r>
            <a:r>
              <a:rPr lang="en-GB" sz="900" b="1" dirty="0">
                <a:solidFill>
                  <a:schemeClr val="tx1"/>
                </a:solidFill>
              </a:rPr>
              <a:t>EUR/USD</a:t>
            </a:r>
            <a:r>
              <a:rPr lang="en-GB" sz="900" dirty="0">
                <a:solidFill>
                  <a:schemeClr val="tx1"/>
                </a:solidFill>
              </a:rPr>
              <a:t> still remains modestly </a:t>
            </a:r>
            <a:r>
              <a:rPr lang="en-GB" sz="900" b="1" dirty="0" smtClean="0">
                <a:solidFill>
                  <a:schemeClr val="tx1"/>
                </a:solidFill>
              </a:rPr>
              <a:t>undervalued</a:t>
            </a:r>
            <a:r>
              <a:rPr lang="en-GB" sz="900" dirty="0" smtClean="0">
                <a:solidFill>
                  <a:schemeClr val="tx1"/>
                </a:solidFill>
              </a:rPr>
              <a:t>; </a:t>
            </a:r>
            <a:r>
              <a:rPr lang="en-GB" sz="900" dirty="0">
                <a:solidFill>
                  <a:schemeClr val="tx1"/>
                </a:solidFill>
              </a:rPr>
              <a:t>(2) market’s </a:t>
            </a:r>
            <a:r>
              <a:rPr lang="en-GB" sz="900" b="1" dirty="0">
                <a:solidFill>
                  <a:schemeClr val="tx1"/>
                </a:solidFill>
              </a:rPr>
              <a:t>base case of a cautious ECB tone</a:t>
            </a:r>
            <a:r>
              <a:rPr lang="en-GB" sz="900" dirty="0">
                <a:solidFill>
                  <a:schemeClr val="tx1"/>
                </a:solidFill>
              </a:rPr>
              <a:t>, </a:t>
            </a:r>
            <a:r>
              <a:rPr lang="en-GB" sz="900" dirty="0" smtClean="0">
                <a:solidFill>
                  <a:schemeClr val="tx1"/>
                </a:solidFill>
              </a:rPr>
              <a:t>following </a:t>
            </a:r>
            <a:r>
              <a:rPr lang="en-GB" sz="900" dirty="0">
                <a:solidFill>
                  <a:schemeClr val="tx1"/>
                </a:solidFill>
              </a:rPr>
              <a:t>the </a:t>
            </a:r>
            <a:r>
              <a:rPr lang="en-GB" sz="900" dirty="0" smtClean="0">
                <a:solidFill>
                  <a:schemeClr val="tx1"/>
                </a:solidFill>
              </a:rPr>
              <a:t>comments </a:t>
            </a:r>
            <a:r>
              <a:rPr lang="en-GB" sz="900" dirty="0">
                <a:solidFill>
                  <a:schemeClr val="tx1"/>
                </a:solidFill>
              </a:rPr>
              <a:t>of various ECB board members; (3) solid EZ economic outlook </a:t>
            </a:r>
            <a:r>
              <a:rPr lang="en-GB" sz="900" dirty="0" smtClean="0">
                <a:solidFill>
                  <a:schemeClr val="tx1"/>
                </a:solidFill>
              </a:rPr>
              <a:t>and the </a:t>
            </a:r>
            <a:r>
              <a:rPr lang="en-GB" sz="900" dirty="0">
                <a:solidFill>
                  <a:schemeClr val="tx1"/>
                </a:solidFill>
              </a:rPr>
              <a:t>recent data upside surprises </a:t>
            </a:r>
            <a:r>
              <a:rPr lang="en-GB" sz="900" dirty="0" smtClean="0">
                <a:solidFill>
                  <a:schemeClr val="tx1"/>
                </a:solidFill>
              </a:rPr>
              <a:t>have </a:t>
            </a:r>
            <a:r>
              <a:rPr lang="en-GB" sz="900" b="1" dirty="0" smtClean="0">
                <a:solidFill>
                  <a:schemeClr val="tx1"/>
                </a:solidFill>
              </a:rPr>
              <a:t>lowered </a:t>
            </a:r>
            <a:r>
              <a:rPr lang="en-GB" sz="900" b="1" dirty="0">
                <a:solidFill>
                  <a:schemeClr val="tx1"/>
                </a:solidFill>
              </a:rPr>
              <a:t>the credibility of the threat</a:t>
            </a:r>
            <a:r>
              <a:rPr lang="en-GB" sz="900" dirty="0">
                <a:solidFill>
                  <a:schemeClr val="tx1"/>
                </a:solidFill>
              </a:rPr>
              <a:t> for further and material </a:t>
            </a:r>
            <a:r>
              <a:rPr lang="en-GB" sz="900" b="1" dirty="0">
                <a:solidFill>
                  <a:schemeClr val="tx1"/>
                </a:solidFill>
              </a:rPr>
              <a:t>QE extension</a:t>
            </a:r>
            <a:r>
              <a:rPr lang="en-GB" sz="900" dirty="0">
                <a:solidFill>
                  <a:schemeClr val="tx1"/>
                </a:solidFill>
              </a:rPr>
              <a:t>. </a:t>
            </a:r>
            <a:endParaRPr lang="en-GB" sz="900" b="1" dirty="0" smtClean="0"/>
          </a:p>
          <a:p>
            <a:r>
              <a:rPr lang="en-GB" sz="900" dirty="0" smtClean="0"/>
              <a:t>Bond markets: Hawkish surprise less likely after recent ECB push back</a:t>
            </a:r>
            <a:endParaRPr lang="en-GB" sz="900" dirty="0"/>
          </a:p>
          <a:p>
            <a:r>
              <a:rPr lang="en-GB" sz="900" dirty="0">
                <a:solidFill>
                  <a:schemeClr val="tx1"/>
                </a:solidFill>
              </a:rPr>
              <a:t>Despite the recent pushback by ECB officials yields are still significantly higher than before the ECB minutes</a:t>
            </a:r>
            <a:r>
              <a:rPr lang="en-GB" sz="900" dirty="0" smtClean="0">
                <a:solidFill>
                  <a:schemeClr val="tx1"/>
                </a:solidFill>
              </a:rPr>
              <a:t>. We believe markets still await a </a:t>
            </a:r>
            <a:r>
              <a:rPr lang="en-GB" sz="900" dirty="0">
                <a:solidFill>
                  <a:schemeClr val="tx1"/>
                </a:solidFill>
              </a:rPr>
              <a:t>dovish </a:t>
            </a:r>
            <a:r>
              <a:rPr lang="en-GB" sz="900" dirty="0" smtClean="0">
                <a:solidFill>
                  <a:schemeClr val="tx1"/>
                </a:solidFill>
              </a:rPr>
              <a:t>confirmation, which should prompt </a:t>
            </a:r>
            <a:r>
              <a:rPr lang="en-GB" sz="900" b="1" dirty="0">
                <a:solidFill>
                  <a:schemeClr val="tx1"/>
                </a:solidFill>
              </a:rPr>
              <a:t>moderately lower Bund yields</a:t>
            </a:r>
            <a:r>
              <a:rPr lang="en-GB" sz="900" dirty="0">
                <a:solidFill>
                  <a:schemeClr val="tx1"/>
                </a:solidFill>
              </a:rPr>
              <a:t>, key being the confirmation that there will be </a:t>
            </a:r>
            <a:r>
              <a:rPr lang="en-GB" sz="900" b="1" dirty="0">
                <a:solidFill>
                  <a:schemeClr val="tx1"/>
                </a:solidFill>
              </a:rPr>
              <a:t>no sudden end to bond purchases</a:t>
            </a:r>
            <a:r>
              <a:rPr lang="en-GB" sz="900" dirty="0">
                <a:solidFill>
                  <a:schemeClr val="tx1"/>
                </a:solidFill>
              </a:rPr>
              <a:t>. </a:t>
            </a:r>
            <a:r>
              <a:rPr lang="en-GB" sz="900" dirty="0" smtClean="0">
                <a:solidFill>
                  <a:schemeClr val="tx1"/>
                </a:solidFill>
              </a:rPr>
              <a:t>The upside in rates on any disappointment in this regard is moderated by valuation models versus swaps suggesting that Bunds are now trading less rich compared to the past months.   </a:t>
            </a:r>
            <a:endParaRPr lang="en-GB" sz="900" dirty="0">
              <a:solidFill>
                <a:schemeClr val="tx1"/>
              </a:solidFill>
            </a:endParaRPr>
          </a:p>
        </p:txBody>
      </p:sp>
      <p:sp>
        <p:nvSpPr>
          <p:cNvPr id="102" name="TextBox 1"/>
          <p:cNvSpPr txBox="1"/>
          <p:nvPr/>
        </p:nvSpPr>
        <p:spPr>
          <a:xfrm>
            <a:off x="6479374" y="6568350"/>
            <a:ext cx="784268" cy="318171"/>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defTabSz="914400" eaLnBrk="1" fontAlgn="auto" latinLnBrk="0" hangingPunct="1">
              <a:lnSpc>
                <a:spcPct val="100000"/>
              </a:lnSpc>
              <a:spcBef>
                <a:spcPts val="0"/>
              </a:spcBef>
              <a:spcAft>
                <a:spcPts val="0"/>
              </a:spcAft>
              <a:buClrTx/>
              <a:buSzTx/>
              <a:buFontTx/>
              <a:buNone/>
              <a:tabLst/>
              <a:defRPr/>
            </a:pPr>
            <a:r>
              <a:rPr lang="en-GB" sz="750" dirty="0" smtClean="0">
                <a:solidFill>
                  <a:schemeClr val="accent2"/>
                </a:solidFill>
                <a:effectLst/>
              </a:rPr>
              <a:t>Source: ING </a:t>
            </a:r>
            <a:endParaRPr lang="en-GB" sz="750" dirty="0">
              <a:solidFill>
                <a:schemeClr val="accent2"/>
              </a:solidFill>
            </a:endParaRPr>
          </a:p>
        </p:txBody>
      </p:sp>
      <p:sp>
        <p:nvSpPr>
          <p:cNvPr id="59" name="Rounded Rectangle 58"/>
          <p:cNvSpPr/>
          <p:nvPr/>
        </p:nvSpPr>
        <p:spPr>
          <a:xfrm>
            <a:off x="254150" y="7595364"/>
            <a:ext cx="721676" cy="195695"/>
          </a:xfrm>
          <a:prstGeom prst="round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b" anchorCtr="0" forceAA="0" compatLnSpc="1">
            <a:prstTxWarp prst="textNoShape">
              <a:avLst/>
            </a:prstTxWarp>
            <a:noAutofit/>
          </a:bodyPr>
          <a:lstStyle/>
          <a:p>
            <a:pPr algn="ctr">
              <a:lnSpc>
                <a:spcPct val="90000"/>
              </a:lnSpc>
            </a:pPr>
            <a:r>
              <a:rPr lang="en-GB" sz="900" i="1" dirty="0" smtClean="0">
                <a:solidFill>
                  <a:schemeClr val="tx1"/>
                </a:solidFill>
              </a:rPr>
              <a:t>  Current stance</a:t>
            </a:r>
            <a:endParaRPr lang="en-GB" sz="900" i="1" dirty="0">
              <a:solidFill>
                <a:schemeClr val="tx1"/>
              </a:solidFill>
            </a:endParaRPr>
          </a:p>
        </p:txBody>
      </p:sp>
      <p:pic>
        <p:nvPicPr>
          <p:cNvPr id="2" name="Picture 1"/>
          <p:cNvPicPr>
            <a:picLocks noChangeAspect="1"/>
          </p:cNvPicPr>
          <p:nvPr/>
        </p:nvPicPr>
        <p:blipFill>
          <a:blip r:embed="rId3"/>
          <a:stretch>
            <a:fillRect/>
          </a:stretch>
        </p:blipFill>
        <p:spPr>
          <a:xfrm>
            <a:off x="3836148" y="2529066"/>
            <a:ext cx="3501825" cy="1778376"/>
          </a:xfrm>
          <a:prstGeom prst="rect">
            <a:avLst/>
          </a:prstGeom>
        </p:spPr>
      </p:pic>
      <p:sp>
        <p:nvSpPr>
          <p:cNvPr id="75" name="Oval 74"/>
          <p:cNvSpPr/>
          <p:nvPr/>
        </p:nvSpPr>
        <p:spPr>
          <a:xfrm>
            <a:off x="6766167" y="3145499"/>
            <a:ext cx="549856" cy="519534"/>
          </a:xfrm>
          <a:prstGeom prst="ellipse">
            <a:avLst/>
          </a:prstGeom>
          <a:no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graphicFrame>
        <p:nvGraphicFramePr>
          <p:cNvPr id="82" name="Chart 81"/>
          <p:cNvGraphicFramePr>
            <a:graphicFrameLocks/>
          </p:cNvGraphicFramePr>
          <p:nvPr>
            <p:extLst>
              <p:ext uri="{D42A27DB-BD31-4B8C-83A1-F6EECF244321}">
                <p14:modId xmlns:p14="http://schemas.microsoft.com/office/powerpoint/2010/main" val="1840382169"/>
              </p:ext>
            </p:extLst>
          </p:nvPr>
        </p:nvGraphicFramePr>
        <p:xfrm>
          <a:off x="4011660" y="4614333"/>
          <a:ext cx="3114000" cy="199089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3" name="Chart 82"/>
          <p:cNvGraphicFramePr>
            <a:graphicFrameLocks/>
          </p:cNvGraphicFramePr>
          <p:nvPr>
            <p:extLst>
              <p:ext uri="{D42A27DB-BD31-4B8C-83A1-F6EECF244321}">
                <p14:modId xmlns:p14="http://schemas.microsoft.com/office/powerpoint/2010/main" val="58465874"/>
              </p:ext>
            </p:extLst>
          </p:nvPr>
        </p:nvGraphicFramePr>
        <p:xfrm>
          <a:off x="282263" y="2604152"/>
          <a:ext cx="3360097" cy="1596829"/>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352405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9740773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98755fb961bcb85c763cf62196f86d8244fc"/>
</p:tagLst>
</file>

<file path=ppt/theme/theme1.xml><?xml version="1.0" encoding="utf-8"?>
<a:theme xmlns:a="http://schemas.openxmlformats.org/drawingml/2006/main" name="GMA - Two line title">
  <a:themeElements>
    <a:clrScheme name="ING Wholesale Banking">
      <a:dk1>
        <a:srgbClr val="333333"/>
      </a:dk1>
      <a:lt1>
        <a:sysClr val="window" lastClr="FFFFFF"/>
      </a:lt1>
      <a:dk2>
        <a:srgbClr val="FF6200"/>
      </a:dk2>
      <a:lt2>
        <a:srgbClr val="767676"/>
      </a:lt2>
      <a:accent1>
        <a:srgbClr val="FF6200"/>
      </a:accent1>
      <a:accent2>
        <a:srgbClr val="A8A8A8"/>
      </a:accent2>
      <a:accent3>
        <a:srgbClr val="525199"/>
      </a:accent3>
      <a:accent4>
        <a:srgbClr val="60A6DA"/>
      </a:accent4>
      <a:accent5>
        <a:srgbClr val="AB0066"/>
      </a:accent5>
      <a:accent6>
        <a:srgbClr val="D0D93C"/>
      </a:accent6>
      <a:hlink>
        <a:srgbClr val="333333"/>
      </a:hlink>
      <a:folHlink>
        <a:srgbClr val="9797C2"/>
      </a:folHlink>
    </a:clrScheme>
    <a:fontScheme name="ING ME">
      <a:majorFont>
        <a:latin typeface="ING Me"/>
        <a:ea typeface=""/>
        <a:cs typeface=""/>
      </a:majorFont>
      <a:minorFont>
        <a:latin typeface="ING Me"/>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FF6200"/>
        </a:solidFill>
        <a:ln w="6350">
          <a:solidFill>
            <a:srgbClr val="FF6200"/>
          </a:solidFill>
        </a:ln>
      </a:spPr>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defPPr>
          <a:lnSpc>
            <a:spcPct val="90000"/>
          </a:lnSpc>
          <a:defRPr sz="1600"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rgbClr val="A8A8A8"/>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36000" tIns="36000" rIns="36000" bIns="36000" rtlCol="0">
        <a:spAutoFit/>
      </a:bodyPr>
      <a:lstStyle>
        <a:defPPr>
          <a:defRPr sz="1400" smtClean="0"/>
        </a:defPPr>
      </a:lstStyle>
    </a:txDef>
  </a:objectDefaults>
  <a:extraClrSchemeLst/>
  <a:extLst>
    <a:ext uri="{05A4C25C-085E-4340-85A3-A5531E510DB2}">
      <thm15:themeFamily xmlns:thm15="http://schemas.microsoft.com/office/thememl/2012/main" name="ING_PP_Template_16x9_08042015.potx" id="{6D084BF0-9966-4FDC-A0E8-0296637E5E37}" vid="{40DDC393-4B6B-4664-98B0-883141C8FD4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ING ME">
      <a:majorFont>
        <a:latin typeface="ING Me"/>
        <a:ea typeface=""/>
        <a:cs typeface=""/>
      </a:majorFont>
      <a:minorFont>
        <a:latin typeface="ING M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145</TotalTime>
  <Words>546</Words>
  <Application>Microsoft Office PowerPoint</Application>
  <PresentationFormat>Custom</PresentationFormat>
  <Paragraphs>61</Paragraphs>
  <Slides>2</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ING Me</vt:lpstr>
      <vt:lpstr>Arial</vt:lpstr>
      <vt:lpstr>GMA - Two line title</vt:lpstr>
      <vt:lpstr>PowerPoint Presentation</vt:lpstr>
      <vt:lpstr>PowerPoint Presentation</vt:lpstr>
    </vt:vector>
  </TitlesOfParts>
  <Company>ING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Smith, J. (James)</dc:creator>
  <cp:keywords>ING Me Embedded, Template 16x9</cp:keywords>
  <cp:lastModifiedBy>Thomas, O. (Owen)</cp:lastModifiedBy>
  <cp:revision>847</cp:revision>
  <cp:lastPrinted>2018-01-22T16:47:06Z</cp:lastPrinted>
  <dcterms:created xsi:type="dcterms:W3CDTF">2016-08-05T10:21:08Z</dcterms:created>
  <dcterms:modified xsi:type="dcterms:W3CDTF">2018-01-22T17:26:48Z</dcterms:modified>
</cp:coreProperties>
</file>